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60" r:id="rId2"/>
    <p:sldId id="270" r:id="rId3"/>
    <p:sldId id="258" r:id="rId4"/>
    <p:sldId id="259" r:id="rId5"/>
    <p:sldId id="261" r:id="rId6"/>
    <p:sldId id="262" r:id="rId7"/>
    <p:sldId id="263" r:id="rId8"/>
    <p:sldId id="264" r:id="rId9"/>
    <p:sldId id="267" r:id="rId10"/>
    <p:sldId id="273" r:id="rId11"/>
    <p:sldId id="274" r:id="rId12"/>
    <p:sldId id="275" r:id="rId13"/>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9" d="100"/>
          <a:sy n="79" d="100"/>
        </p:scale>
        <p:origin x="-160" y="-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C162D-32D1-4CDD-8F4A-18192AF4CFFE}" type="datetimeFigureOut">
              <a:rPr lang="uk-UA" smtClean="0"/>
              <a:t>23.12.2025</a:t>
            </a:fld>
            <a:endParaRPr lang="uk-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086549-90A8-437B-AEC1-DD235CA11665}" type="slidenum">
              <a:rPr lang="uk-UA" smtClean="0"/>
              <a:t>‹№›</a:t>
            </a:fld>
            <a:endParaRPr lang="uk-UA"/>
          </a:p>
        </p:txBody>
      </p:sp>
    </p:spTree>
    <p:extLst>
      <p:ext uri="{BB962C8B-B14F-4D97-AF65-F5344CB8AC3E}">
        <p14:creationId xmlns:p14="http://schemas.microsoft.com/office/powerpoint/2010/main" val="2252177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a:p>
        </p:txBody>
      </p:sp>
      <p:sp>
        <p:nvSpPr>
          <p:cNvPr id="4" name="Номер слайда 3"/>
          <p:cNvSpPr>
            <a:spLocks noGrp="1"/>
          </p:cNvSpPr>
          <p:nvPr>
            <p:ph type="sldNum" sz="quarter" idx="10"/>
          </p:nvPr>
        </p:nvSpPr>
        <p:spPr/>
        <p:txBody>
          <a:bodyPr/>
          <a:lstStyle/>
          <a:p>
            <a:fld id="{97086549-90A8-437B-AEC1-DD235CA11665}" type="slidenum">
              <a:rPr lang="uk-UA" smtClean="0"/>
              <a:t>1</a:t>
            </a:fld>
            <a:endParaRPr lang="uk-UA"/>
          </a:p>
        </p:txBody>
      </p:sp>
    </p:spTree>
    <p:extLst>
      <p:ext uri="{BB962C8B-B14F-4D97-AF65-F5344CB8AC3E}">
        <p14:creationId xmlns:p14="http://schemas.microsoft.com/office/powerpoint/2010/main" val="28675550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a:p>
        </p:txBody>
      </p:sp>
      <p:sp>
        <p:nvSpPr>
          <p:cNvPr id="4" name="Номер слайда 3"/>
          <p:cNvSpPr>
            <a:spLocks noGrp="1"/>
          </p:cNvSpPr>
          <p:nvPr>
            <p:ph type="sldNum" sz="quarter" idx="10"/>
          </p:nvPr>
        </p:nvSpPr>
        <p:spPr/>
        <p:txBody>
          <a:bodyPr/>
          <a:lstStyle/>
          <a:p>
            <a:fld id="{97086549-90A8-437B-AEC1-DD235CA11665}" type="slidenum">
              <a:rPr lang="uk-UA" smtClean="0"/>
              <a:t>10</a:t>
            </a:fld>
            <a:endParaRPr lang="uk-UA"/>
          </a:p>
        </p:txBody>
      </p:sp>
    </p:spTree>
    <p:extLst>
      <p:ext uri="{BB962C8B-B14F-4D97-AF65-F5344CB8AC3E}">
        <p14:creationId xmlns:p14="http://schemas.microsoft.com/office/powerpoint/2010/main" val="1942770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a:p>
        </p:txBody>
      </p:sp>
      <p:sp>
        <p:nvSpPr>
          <p:cNvPr id="4" name="Номер слайда 3"/>
          <p:cNvSpPr>
            <a:spLocks noGrp="1"/>
          </p:cNvSpPr>
          <p:nvPr>
            <p:ph type="sldNum" sz="quarter" idx="10"/>
          </p:nvPr>
        </p:nvSpPr>
        <p:spPr/>
        <p:txBody>
          <a:bodyPr/>
          <a:lstStyle/>
          <a:p>
            <a:fld id="{97086549-90A8-437B-AEC1-DD235CA11665}" type="slidenum">
              <a:rPr lang="uk-UA" smtClean="0"/>
              <a:t>11</a:t>
            </a:fld>
            <a:endParaRPr lang="uk-UA"/>
          </a:p>
        </p:txBody>
      </p:sp>
    </p:spTree>
    <p:extLst>
      <p:ext uri="{BB962C8B-B14F-4D97-AF65-F5344CB8AC3E}">
        <p14:creationId xmlns:p14="http://schemas.microsoft.com/office/powerpoint/2010/main" val="3682092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a:p>
        </p:txBody>
      </p:sp>
      <p:sp>
        <p:nvSpPr>
          <p:cNvPr id="4" name="Номер слайда 3"/>
          <p:cNvSpPr>
            <a:spLocks noGrp="1"/>
          </p:cNvSpPr>
          <p:nvPr>
            <p:ph type="sldNum" sz="quarter" idx="10"/>
          </p:nvPr>
        </p:nvSpPr>
        <p:spPr/>
        <p:txBody>
          <a:bodyPr/>
          <a:lstStyle/>
          <a:p>
            <a:fld id="{97086549-90A8-437B-AEC1-DD235CA11665}" type="slidenum">
              <a:rPr lang="uk-UA" smtClean="0"/>
              <a:t>12</a:t>
            </a:fld>
            <a:endParaRPr lang="uk-UA"/>
          </a:p>
        </p:txBody>
      </p:sp>
    </p:spTree>
    <p:extLst>
      <p:ext uri="{BB962C8B-B14F-4D97-AF65-F5344CB8AC3E}">
        <p14:creationId xmlns:p14="http://schemas.microsoft.com/office/powerpoint/2010/main" val="1002739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a:p>
        </p:txBody>
      </p:sp>
      <p:sp>
        <p:nvSpPr>
          <p:cNvPr id="4" name="Номер слайда 3"/>
          <p:cNvSpPr>
            <a:spLocks noGrp="1"/>
          </p:cNvSpPr>
          <p:nvPr>
            <p:ph type="sldNum" sz="quarter" idx="10"/>
          </p:nvPr>
        </p:nvSpPr>
        <p:spPr/>
        <p:txBody>
          <a:bodyPr/>
          <a:lstStyle/>
          <a:p>
            <a:fld id="{97086549-90A8-437B-AEC1-DD235CA11665}" type="slidenum">
              <a:rPr lang="uk-UA" smtClean="0"/>
              <a:t>2</a:t>
            </a:fld>
            <a:endParaRPr lang="uk-UA"/>
          </a:p>
        </p:txBody>
      </p:sp>
    </p:spTree>
    <p:extLst>
      <p:ext uri="{BB962C8B-B14F-4D97-AF65-F5344CB8AC3E}">
        <p14:creationId xmlns:p14="http://schemas.microsoft.com/office/powerpoint/2010/main" val="652649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a:p>
        </p:txBody>
      </p:sp>
      <p:sp>
        <p:nvSpPr>
          <p:cNvPr id="4" name="Номер слайда 3"/>
          <p:cNvSpPr>
            <a:spLocks noGrp="1"/>
          </p:cNvSpPr>
          <p:nvPr>
            <p:ph type="sldNum" sz="quarter" idx="10"/>
          </p:nvPr>
        </p:nvSpPr>
        <p:spPr/>
        <p:txBody>
          <a:bodyPr/>
          <a:lstStyle/>
          <a:p>
            <a:fld id="{97086549-90A8-437B-AEC1-DD235CA11665}" type="slidenum">
              <a:rPr lang="uk-UA" smtClean="0"/>
              <a:t>3</a:t>
            </a:fld>
            <a:endParaRPr lang="uk-UA"/>
          </a:p>
        </p:txBody>
      </p:sp>
    </p:spTree>
    <p:extLst>
      <p:ext uri="{BB962C8B-B14F-4D97-AF65-F5344CB8AC3E}">
        <p14:creationId xmlns:p14="http://schemas.microsoft.com/office/powerpoint/2010/main" val="821001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a:p>
        </p:txBody>
      </p:sp>
      <p:sp>
        <p:nvSpPr>
          <p:cNvPr id="4" name="Номер слайда 3"/>
          <p:cNvSpPr>
            <a:spLocks noGrp="1"/>
          </p:cNvSpPr>
          <p:nvPr>
            <p:ph type="sldNum" sz="quarter" idx="10"/>
          </p:nvPr>
        </p:nvSpPr>
        <p:spPr/>
        <p:txBody>
          <a:bodyPr/>
          <a:lstStyle/>
          <a:p>
            <a:fld id="{97086549-90A8-437B-AEC1-DD235CA11665}" type="slidenum">
              <a:rPr lang="uk-UA" smtClean="0"/>
              <a:t>4</a:t>
            </a:fld>
            <a:endParaRPr lang="uk-UA"/>
          </a:p>
        </p:txBody>
      </p:sp>
    </p:spTree>
    <p:extLst>
      <p:ext uri="{BB962C8B-B14F-4D97-AF65-F5344CB8AC3E}">
        <p14:creationId xmlns:p14="http://schemas.microsoft.com/office/powerpoint/2010/main" val="400012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a:p>
        </p:txBody>
      </p:sp>
      <p:sp>
        <p:nvSpPr>
          <p:cNvPr id="4" name="Номер слайда 3"/>
          <p:cNvSpPr>
            <a:spLocks noGrp="1"/>
          </p:cNvSpPr>
          <p:nvPr>
            <p:ph type="sldNum" sz="quarter" idx="10"/>
          </p:nvPr>
        </p:nvSpPr>
        <p:spPr/>
        <p:txBody>
          <a:bodyPr/>
          <a:lstStyle/>
          <a:p>
            <a:fld id="{97086549-90A8-437B-AEC1-DD235CA11665}" type="slidenum">
              <a:rPr lang="uk-UA" smtClean="0"/>
              <a:t>5</a:t>
            </a:fld>
            <a:endParaRPr lang="uk-UA"/>
          </a:p>
        </p:txBody>
      </p:sp>
    </p:spTree>
    <p:extLst>
      <p:ext uri="{BB962C8B-B14F-4D97-AF65-F5344CB8AC3E}">
        <p14:creationId xmlns:p14="http://schemas.microsoft.com/office/powerpoint/2010/main" val="2303306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a:p>
        </p:txBody>
      </p:sp>
      <p:sp>
        <p:nvSpPr>
          <p:cNvPr id="4" name="Номер слайда 3"/>
          <p:cNvSpPr>
            <a:spLocks noGrp="1"/>
          </p:cNvSpPr>
          <p:nvPr>
            <p:ph type="sldNum" sz="quarter" idx="10"/>
          </p:nvPr>
        </p:nvSpPr>
        <p:spPr/>
        <p:txBody>
          <a:bodyPr/>
          <a:lstStyle/>
          <a:p>
            <a:fld id="{97086549-90A8-437B-AEC1-DD235CA11665}" type="slidenum">
              <a:rPr lang="uk-UA" smtClean="0"/>
              <a:t>6</a:t>
            </a:fld>
            <a:endParaRPr lang="uk-UA"/>
          </a:p>
        </p:txBody>
      </p:sp>
    </p:spTree>
    <p:extLst>
      <p:ext uri="{BB962C8B-B14F-4D97-AF65-F5344CB8AC3E}">
        <p14:creationId xmlns:p14="http://schemas.microsoft.com/office/powerpoint/2010/main" val="859311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a:p>
        </p:txBody>
      </p:sp>
      <p:sp>
        <p:nvSpPr>
          <p:cNvPr id="4" name="Номер слайда 3"/>
          <p:cNvSpPr>
            <a:spLocks noGrp="1"/>
          </p:cNvSpPr>
          <p:nvPr>
            <p:ph type="sldNum" sz="quarter" idx="10"/>
          </p:nvPr>
        </p:nvSpPr>
        <p:spPr/>
        <p:txBody>
          <a:bodyPr/>
          <a:lstStyle/>
          <a:p>
            <a:fld id="{97086549-90A8-437B-AEC1-DD235CA11665}" type="slidenum">
              <a:rPr lang="uk-UA" smtClean="0"/>
              <a:t>7</a:t>
            </a:fld>
            <a:endParaRPr lang="uk-UA"/>
          </a:p>
        </p:txBody>
      </p:sp>
    </p:spTree>
    <p:extLst>
      <p:ext uri="{BB962C8B-B14F-4D97-AF65-F5344CB8AC3E}">
        <p14:creationId xmlns:p14="http://schemas.microsoft.com/office/powerpoint/2010/main" val="9596745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a:p>
        </p:txBody>
      </p:sp>
      <p:sp>
        <p:nvSpPr>
          <p:cNvPr id="4" name="Номер слайда 3"/>
          <p:cNvSpPr>
            <a:spLocks noGrp="1"/>
          </p:cNvSpPr>
          <p:nvPr>
            <p:ph type="sldNum" sz="quarter" idx="10"/>
          </p:nvPr>
        </p:nvSpPr>
        <p:spPr/>
        <p:txBody>
          <a:bodyPr/>
          <a:lstStyle/>
          <a:p>
            <a:fld id="{97086549-90A8-437B-AEC1-DD235CA11665}" type="slidenum">
              <a:rPr lang="uk-UA" smtClean="0"/>
              <a:t>8</a:t>
            </a:fld>
            <a:endParaRPr lang="uk-UA"/>
          </a:p>
        </p:txBody>
      </p:sp>
    </p:spTree>
    <p:extLst>
      <p:ext uri="{BB962C8B-B14F-4D97-AF65-F5344CB8AC3E}">
        <p14:creationId xmlns:p14="http://schemas.microsoft.com/office/powerpoint/2010/main" val="13232153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a:p>
        </p:txBody>
      </p:sp>
      <p:sp>
        <p:nvSpPr>
          <p:cNvPr id="4" name="Номер слайда 3"/>
          <p:cNvSpPr>
            <a:spLocks noGrp="1"/>
          </p:cNvSpPr>
          <p:nvPr>
            <p:ph type="sldNum" sz="quarter" idx="10"/>
          </p:nvPr>
        </p:nvSpPr>
        <p:spPr/>
        <p:txBody>
          <a:bodyPr/>
          <a:lstStyle/>
          <a:p>
            <a:fld id="{97086549-90A8-437B-AEC1-DD235CA11665}" type="slidenum">
              <a:rPr lang="uk-UA" smtClean="0"/>
              <a:t>9</a:t>
            </a:fld>
            <a:endParaRPr lang="uk-UA"/>
          </a:p>
        </p:txBody>
      </p:sp>
    </p:spTree>
    <p:extLst>
      <p:ext uri="{BB962C8B-B14F-4D97-AF65-F5344CB8AC3E}">
        <p14:creationId xmlns:p14="http://schemas.microsoft.com/office/powerpoint/2010/main" val="1534994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8D72757-48B1-4470-9C65-20D35EE64000}" type="datetimeFigureOut">
              <a:rPr lang="uk-UA" smtClean="0"/>
              <a:t>23.12.2025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2F25A96-CF96-4809-9C8E-CF2022B0573C}" type="slidenum">
              <a:rPr lang="uk-UA" smtClean="0"/>
              <a:t>‹№›</a:t>
            </a:fld>
            <a:endParaRPr lang="uk-UA"/>
          </a:p>
        </p:txBody>
      </p:sp>
    </p:spTree>
    <p:extLst>
      <p:ext uri="{BB962C8B-B14F-4D97-AF65-F5344CB8AC3E}">
        <p14:creationId xmlns:p14="http://schemas.microsoft.com/office/powerpoint/2010/main" val="11296643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8D72757-48B1-4470-9C65-20D35EE64000}" type="datetimeFigureOut">
              <a:rPr lang="uk-UA" smtClean="0"/>
              <a:t>23.12.2025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2F25A96-CF96-4809-9C8E-CF2022B0573C}" type="slidenum">
              <a:rPr lang="uk-UA" smtClean="0"/>
              <a:t>‹№›</a:t>
            </a:fld>
            <a:endParaRPr lang="uk-UA"/>
          </a:p>
        </p:txBody>
      </p:sp>
    </p:spTree>
    <p:extLst>
      <p:ext uri="{BB962C8B-B14F-4D97-AF65-F5344CB8AC3E}">
        <p14:creationId xmlns:p14="http://schemas.microsoft.com/office/powerpoint/2010/main" val="2806947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8D72757-48B1-4470-9C65-20D35EE64000}" type="datetimeFigureOut">
              <a:rPr lang="uk-UA" smtClean="0"/>
              <a:t>23.12.2025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2F25A96-CF96-4809-9C8E-CF2022B0573C}" type="slidenum">
              <a:rPr lang="uk-UA" smtClean="0"/>
              <a:t>‹№›</a:t>
            </a:fld>
            <a:endParaRPr lang="uk-U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56025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8D72757-48B1-4470-9C65-20D35EE64000}" type="datetimeFigureOut">
              <a:rPr lang="uk-UA" smtClean="0"/>
              <a:t>23.12.2025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2F25A96-CF96-4809-9C8E-CF2022B0573C}" type="slidenum">
              <a:rPr lang="uk-UA" smtClean="0"/>
              <a:t>‹№›</a:t>
            </a:fld>
            <a:endParaRPr lang="uk-UA"/>
          </a:p>
        </p:txBody>
      </p:sp>
    </p:spTree>
    <p:extLst>
      <p:ext uri="{BB962C8B-B14F-4D97-AF65-F5344CB8AC3E}">
        <p14:creationId xmlns:p14="http://schemas.microsoft.com/office/powerpoint/2010/main" val="13169628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8D72757-48B1-4470-9C65-20D35EE64000}" type="datetimeFigureOut">
              <a:rPr lang="uk-UA" smtClean="0"/>
              <a:t>23.12.2025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2F25A96-CF96-4809-9C8E-CF2022B0573C}" type="slidenum">
              <a:rPr lang="uk-UA" smtClean="0"/>
              <a:t>‹№›</a:t>
            </a:fld>
            <a:endParaRPr lang="uk-U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358919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8D72757-48B1-4470-9C65-20D35EE64000}" type="datetimeFigureOut">
              <a:rPr lang="uk-UA" smtClean="0"/>
              <a:t>23.12.2025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2F25A96-CF96-4809-9C8E-CF2022B0573C}" type="slidenum">
              <a:rPr lang="uk-UA" smtClean="0"/>
              <a:t>‹№›</a:t>
            </a:fld>
            <a:endParaRPr lang="uk-UA"/>
          </a:p>
        </p:txBody>
      </p:sp>
    </p:spTree>
    <p:extLst>
      <p:ext uri="{BB962C8B-B14F-4D97-AF65-F5344CB8AC3E}">
        <p14:creationId xmlns:p14="http://schemas.microsoft.com/office/powerpoint/2010/main" val="29686323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8D72757-48B1-4470-9C65-20D35EE64000}" type="datetimeFigureOut">
              <a:rPr lang="uk-UA" smtClean="0"/>
              <a:t>23.12.2025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2F25A96-CF96-4809-9C8E-CF2022B0573C}" type="slidenum">
              <a:rPr lang="uk-UA" smtClean="0"/>
              <a:t>‹№›</a:t>
            </a:fld>
            <a:endParaRPr lang="uk-UA"/>
          </a:p>
        </p:txBody>
      </p:sp>
    </p:spTree>
    <p:extLst>
      <p:ext uri="{BB962C8B-B14F-4D97-AF65-F5344CB8AC3E}">
        <p14:creationId xmlns:p14="http://schemas.microsoft.com/office/powerpoint/2010/main" val="20274412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8D72757-48B1-4470-9C65-20D35EE64000}" type="datetimeFigureOut">
              <a:rPr lang="uk-UA" smtClean="0"/>
              <a:t>23.12.2025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2F25A96-CF96-4809-9C8E-CF2022B0573C}" type="slidenum">
              <a:rPr lang="uk-UA" smtClean="0"/>
              <a:t>‹№›</a:t>
            </a:fld>
            <a:endParaRPr lang="uk-UA"/>
          </a:p>
        </p:txBody>
      </p:sp>
    </p:spTree>
    <p:extLst>
      <p:ext uri="{BB962C8B-B14F-4D97-AF65-F5344CB8AC3E}">
        <p14:creationId xmlns:p14="http://schemas.microsoft.com/office/powerpoint/2010/main" val="4115569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8D72757-48B1-4470-9C65-20D35EE64000}" type="datetimeFigureOut">
              <a:rPr lang="uk-UA" smtClean="0"/>
              <a:t>23.12.2025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2F25A96-CF96-4809-9C8E-CF2022B0573C}" type="slidenum">
              <a:rPr lang="uk-UA" smtClean="0"/>
              <a:t>‹№›</a:t>
            </a:fld>
            <a:endParaRPr lang="uk-UA"/>
          </a:p>
        </p:txBody>
      </p:sp>
    </p:spTree>
    <p:extLst>
      <p:ext uri="{BB962C8B-B14F-4D97-AF65-F5344CB8AC3E}">
        <p14:creationId xmlns:p14="http://schemas.microsoft.com/office/powerpoint/2010/main" val="1824622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8D72757-48B1-4470-9C65-20D35EE64000}" type="datetimeFigureOut">
              <a:rPr lang="uk-UA" smtClean="0"/>
              <a:t>23.12.2025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2F25A96-CF96-4809-9C8E-CF2022B0573C}" type="slidenum">
              <a:rPr lang="uk-UA" smtClean="0"/>
              <a:t>‹№›</a:t>
            </a:fld>
            <a:endParaRPr lang="uk-UA"/>
          </a:p>
        </p:txBody>
      </p:sp>
    </p:spTree>
    <p:extLst>
      <p:ext uri="{BB962C8B-B14F-4D97-AF65-F5344CB8AC3E}">
        <p14:creationId xmlns:p14="http://schemas.microsoft.com/office/powerpoint/2010/main" val="676869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8D72757-48B1-4470-9C65-20D35EE64000}" type="datetimeFigureOut">
              <a:rPr lang="uk-UA" smtClean="0"/>
              <a:t>23.12.2025</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C2F25A96-CF96-4809-9C8E-CF2022B0573C}" type="slidenum">
              <a:rPr lang="uk-UA" smtClean="0"/>
              <a:t>‹№›</a:t>
            </a:fld>
            <a:endParaRPr lang="uk-UA"/>
          </a:p>
        </p:txBody>
      </p:sp>
    </p:spTree>
    <p:extLst>
      <p:ext uri="{BB962C8B-B14F-4D97-AF65-F5344CB8AC3E}">
        <p14:creationId xmlns:p14="http://schemas.microsoft.com/office/powerpoint/2010/main" val="4124942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8D72757-48B1-4470-9C65-20D35EE64000}" type="datetimeFigureOut">
              <a:rPr lang="uk-UA" smtClean="0"/>
              <a:t>23.12.2025</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C2F25A96-CF96-4809-9C8E-CF2022B0573C}" type="slidenum">
              <a:rPr lang="uk-UA" smtClean="0"/>
              <a:t>‹№›</a:t>
            </a:fld>
            <a:endParaRPr lang="uk-UA"/>
          </a:p>
        </p:txBody>
      </p:sp>
    </p:spTree>
    <p:extLst>
      <p:ext uri="{BB962C8B-B14F-4D97-AF65-F5344CB8AC3E}">
        <p14:creationId xmlns:p14="http://schemas.microsoft.com/office/powerpoint/2010/main" val="1676943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8D72757-48B1-4470-9C65-20D35EE64000}" type="datetimeFigureOut">
              <a:rPr lang="uk-UA" smtClean="0"/>
              <a:t>23.12.2025</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C2F25A96-CF96-4809-9C8E-CF2022B0573C}" type="slidenum">
              <a:rPr lang="uk-UA" smtClean="0"/>
              <a:t>‹№›</a:t>
            </a:fld>
            <a:endParaRPr lang="uk-UA"/>
          </a:p>
        </p:txBody>
      </p:sp>
    </p:spTree>
    <p:extLst>
      <p:ext uri="{BB962C8B-B14F-4D97-AF65-F5344CB8AC3E}">
        <p14:creationId xmlns:p14="http://schemas.microsoft.com/office/powerpoint/2010/main" val="475843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D72757-48B1-4470-9C65-20D35EE64000}" type="datetimeFigureOut">
              <a:rPr lang="uk-UA" smtClean="0"/>
              <a:t>23.12.2025</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C2F25A96-CF96-4809-9C8E-CF2022B0573C}" type="slidenum">
              <a:rPr lang="uk-UA" smtClean="0"/>
              <a:t>‹№›</a:t>
            </a:fld>
            <a:endParaRPr lang="uk-UA"/>
          </a:p>
        </p:txBody>
      </p:sp>
    </p:spTree>
    <p:extLst>
      <p:ext uri="{BB962C8B-B14F-4D97-AF65-F5344CB8AC3E}">
        <p14:creationId xmlns:p14="http://schemas.microsoft.com/office/powerpoint/2010/main" val="404244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8D72757-48B1-4470-9C65-20D35EE64000}" type="datetimeFigureOut">
              <a:rPr lang="uk-UA" smtClean="0"/>
              <a:t>23.12.2025</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C2F25A96-CF96-4809-9C8E-CF2022B0573C}" type="slidenum">
              <a:rPr lang="uk-UA" smtClean="0"/>
              <a:t>‹№›</a:t>
            </a:fld>
            <a:endParaRPr lang="uk-UA"/>
          </a:p>
        </p:txBody>
      </p:sp>
    </p:spTree>
    <p:extLst>
      <p:ext uri="{BB962C8B-B14F-4D97-AF65-F5344CB8AC3E}">
        <p14:creationId xmlns:p14="http://schemas.microsoft.com/office/powerpoint/2010/main" val="2397749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8D72757-48B1-4470-9C65-20D35EE64000}" type="datetimeFigureOut">
              <a:rPr lang="uk-UA" smtClean="0"/>
              <a:t>23.12.2025</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C2F25A96-CF96-4809-9C8E-CF2022B0573C}" type="slidenum">
              <a:rPr lang="uk-UA" smtClean="0"/>
              <a:t>‹№›</a:t>
            </a:fld>
            <a:endParaRPr lang="uk-UA"/>
          </a:p>
        </p:txBody>
      </p:sp>
    </p:spTree>
    <p:extLst>
      <p:ext uri="{BB962C8B-B14F-4D97-AF65-F5344CB8AC3E}">
        <p14:creationId xmlns:p14="http://schemas.microsoft.com/office/powerpoint/2010/main" val="10984504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8D72757-48B1-4470-9C65-20D35EE64000}" type="datetimeFigureOut">
              <a:rPr lang="uk-UA" smtClean="0"/>
              <a:t>23.12.2025</a:t>
            </a:fld>
            <a:endParaRPr lang="uk-U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2F25A96-CF96-4809-9C8E-CF2022B0573C}" type="slidenum">
              <a:rPr lang="uk-UA" smtClean="0"/>
              <a:t>‹№›</a:t>
            </a:fld>
            <a:endParaRPr lang="uk-UA"/>
          </a:p>
        </p:txBody>
      </p:sp>
    </p:spTree>
    <p:extLst>
      <p:ext uri="{BB962C8B-B14F-4D97-AF65-F5344CB8AC3E}">
        <p14:creationId xmlns:p14="http://schemas.microsoft.com/office/powerpoint/2010/main" val="19030296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8083" y="181155"/>
            <a:ext cx="9480430" cy="1200329"/>
          </a:xfrm>
          <a:prstGeom prst="rect">
            <a:avLst/>
          </a:prstGeom>
        </p:spPr>
        <p:txBody>
          <a:bodyPr wrap="square">
            <a:spAutoFit/>
          </a:bodyPr>
          <a:lstStyle/>
          <a:p>
            <a:pPr algn="ctr"/>
            <a:r>
              <a:rPr lang="uk-UA" altLang="uk-UA" b="1" dirty="0">
                <a:latin typeface="Times New Roman" panose="02020603050405020304" pitchFamily="18" charset="0"/>
                <a:cs typeface="Calibri" panose="020F0502020204030204" pitchFamily="34" charset="0"/>
              </a:rPr>
              <a:t>МІНІСТЕРСТВО ОСВІТИ І НАУКИ УКРАЇНИ</a:t>
            </a:r>
            <a:endParaRPr lang="uk-UA" altLang="uk-UA" dirty="0">
              <a:latin typeface="Times New Roman" panose="02020603050405020304" pitchFamily="18" charset="0"/>
              <a:cs typeface="Calibri" panose="020F0502020204030204" pitchFamily="34" charset="0"/>
            </a:endParaRPr>
          </a:p>
          <a:p>
            <a:pPr algn="ctr"/>
            <a:r>
              <a:rPr lang="ru-RU" altLang="uk-UA" dirty="0">
                <a:latin typeface="Times New Roman" panose="02020603050405020304" pitchFamily="18" charset="0"/>
                <a:cs typeface="Calibri" panose="020F0502020204030204" pitchFamily="34" charset="0"/>
              </a:rPr>
              <a:t>ІВАНО-ФРАНКІВСЬКИЙ НАЦІОНАЛЬНИЙ ТЕХНІЧНИЙ УНІВЕРСИТЕТ НАФТИ І ГАЗУ</a:t>
            </a:r>
            <a:endParaRPr lang="uk-UA" altLang="uk-UA" dirty="0">
              <a:latin typeface="Times New Roman" panose="02020603050405020304" pitchFamily="18" charset="0"/>
              <a:cs typeface="Calibri" panose="020F0502020204030204" pitchFamily="34" charset="0"/>
            </a:endParaRPr>
          </a:p>
          <a:p>
            <a:pPr algn="ctr"/>
            <a:r>
              <a:rPr lang="ru-RU" altLang="uk-UA" b="1" dirty="0" err="1">
                <a:latin typeface="Times New Roman" panose="02020603050405020304" pitchFamily="18" charset="0"/>
                <a:cs typeface="Calibri" panose="020F0502020204030204" pitchFamily="34" charset="0"/>
              </a:rPr>
              <a:t>Інститут</a:t>
            </a:r>
            <a:r>
              <a:rPr lang="ru-RU" altLang="uk-UA" b="1" dirty="0">
                <a:latin typeface="Times New Roman" panose="02020603050405020304" pitchFamily="18" charset="0"/>
                <a:cs typeface="Calibri" panose="020F0502020204030204" pitchFamily="34" charset="0"/>
              </a:rPr>
              <a:t> </a:t>
            </a:r>
            <a:r>
              <a:rPr lang="ru-RU" altLang="uk-UA" b="1" dirty="0" err="1">
                <a:latin typeface="Times New Roman" panose="02020603050405020304" pitchFamily="18" charset="0"/>
                <a:cs typeface="Calibri" panose="020F0502020204030204" pitchFamily="34" charset="0"/>
              </a:rPr>
              <a:t>архітектури</a:t>
            </a:r>
            <a:r>
              <a:rPr lang="ru-RU" altLang="uk-UA" b="1" dirty="0">
                <a:latin typeface="Times New Roman" panose="02020603050405020304" pitchFamily="18" charset="0"/>
                <a:cs typeface="Calibri" panose="020F0502020204030204" pitchFamily="34" charset="0"/>
              </a:rPr>
              <a:t> та </a:t>
            </a:r>
            <a:r>
              <a:rPr lang="ru-RU" altLang="uk-UA" b="1" dirty="0" err="1">
                <a:latin typeface="Times New Roman" panose="02020603050405020304" pitchFamily="18" charset="0"/>
                <a:cs typeface="Calibri" panose="020F0502020204030204" pitchFamily="34" charset="0"/>
              </a:rPr>
              <a:t>будівництва</a:t>
            </a:r>
            <a:r>
              <a:rPr lang="ru-RU" altLang="uk-UA" b="1" dirty="0">
                <a:latin typeface="Times New Roman" panose="02020603050405020304" pitchFamily="18" charset="0"/>
                <a:cs typeface="Calibri" panose="020F0502020204030204" pitchFamily="34" charset="0"/>
              </a:rPr>
              <a:t> ''ІФНТУНГ-</a:t>
            </a:r>
            <a:r>
              <a:rPr lang="ru-RU" altLang="uk-UA" b="1" dirty="0" err="1">
                <a:latin typeface="Times New Roman" panose="02020603050405020304" pitchFamily="18" charset="0"/>
                <a:cs typeface="Calibri" panose="020F0502020204030204" pitchFamily="34" charset="0"/>
              </a:rPr>
              <a:t>ДонНАБА</a:t>
            </a:r>
            <a:r>
              <a:rPr lang="ru-RU" altLang="uk-UA" b="1" dirty="0">
                <a:latin typeface="Times New Roman" panose="02020603050405020304" pitchFamily="18" charset="0"/>
                <a:cs typeface="Calibri" panose="020F0502020204030204" pitchFamily="34" charset="0"/>
              </a:rPr>
              <a:t>'' </a:t>
            </a:r>
            <a:endParaRPr lang="ru-RU" altLang="uk-UA" b="1" dirty="0" smtClean="0">
              <a:latin typeface="Times New Roman" panose="02020603050405020304" pitchFamily="18" charset="0"/>
              <a:cs typeface="Calibri" panose="020F0502020204030204" pitchFamily="34" charset="0"/>
            </a:endParaRPr>
          </a:p>
          <a:p>
            <a:pPr algn="ctr"/>
            <a:r>
              <a:rPr lang="uk-UA" altLang="uk-UA" dirty="0" smtClean="0">
                <a:latin typeface="Times New Roman" panose="02020603050405020304" pitchFamily="18" charset="0"/>
                <a:cs typeface="Calibri" panose="020F0502020204030204" pitchFamily="34" charset="0"/>
              </a:rPr>
              <a:t>Кафедра Будівництва</a:t>
            </a:r>
            <a:endParaRPr lang="uk-UA" altLang="uk-UA" dirty="0">
              <a:latin typeface="Times New Roman" panose="02020603050405020304" pitchFamily="18" charset="0"/>
              <a:cs typeface="Calibri" panose="020F0502020204030204" pitchFamily="34" charset="0"/>
            </a:endParaRPr>
          </a:p>
        </p:txBody>
      </p:sp>
      <p:pic>
        <p:nvPicPr>
          <p:cNvPr id="5" name="Picture 9" descr="Символи університету | Івано-Франківський національний технічний  університет нафти і газу"/>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8551" y="1583097"/>
            <a:ext cx="1590675" cy="200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Прямоугольник 11"/>
          <p:cNvSpPr>
            <a:spLocks noChangeArrowheads="1"/>
          </p:cNvSpPr>
          <p:nvPr/>
        </p:nvSpPr>
        <p:spPr bwMode="auto">
          <a:xfrm>
            <a:off x="733246" y="3889375"/>
            <a:ext cx="1069181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uk-UA" altLang="uk-UA" sz="2800" b="1" dirty="0" smtClean="0">
                <a:latin typeface="Times New Roman" panose="02020603050405020304" pitchFamily="18" charset="0"/>
                <a:cs typeface="Calibri" panose="020F0502020204030204" pitchFamily="34" charset="0"/>
              </a:rPr>
              <a:t>МАГІСТЕРСЬКА РОБОТА</a:t>
            </a:r>
            <a:endParaRPr lang="uk-UA" altLang="uk-UA" sz="2800" dirty="0"/>
          </a:p>
        </p:txBody>
      </p:sp>
      <p:sp>
        <p:nvSpPr>
          <p:cNvPr id="9" name="Прямоугольник 13"/>
          <p:cNvSpPr>
            <a:spLocks noChangeArrowheads="1"/>
          </p:cNvSpPr>
          <p:nvPr/>
        </p:nvSpPr>
        <p:spPr bwMode="auto">
          <a:xfrm>
            <a:off x="1008423" y="4423524"/>
            <a:ext cx="93980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a:r>
              <a:rPr lang="uk-UA" altLang="uk-UA" sz="2000" b="1" dirty="0">
                <a:latin typeface="Times New Roman" panose="02020603050405020304" pitchFamily="18" charset="0"/>
                <a:cs typeface="Calibri" panose="020F0502020204030204" pitchFamily="34" charset="0"/>
              </a:rPr>
              <a:t>на </a:t>
            </a:r>
            <a:r>
              <a:rPr lang="uk-UA" altLang="uk-UA" sz="2000" b="1" dirty="0" smtClean="0">
                <a:latin typeface="Times New Roman" panose="02020603050405020304" pitchFamily="18" charset="0"/>
                <a:cs typeface="Calibri" panose="020F0502020204030204" pitchFamily="34" charset="0"/>
              </a:rPr>
              <a:t>тему : </a:t>
            </a:r>
            <a:r>
              <a:rPr lang="ru-RU" altLang="uk-UA" sz="2000" b="1" dirty="0" err="1" smtClean="0">
                <a:latin typeface="Times New Roman" panose="02020603050405020304" pitchFamily="18" charset="0"/>
                <a:cs typeface="Calibri" panose="020F0502020204030204" pitchFamily="34" charset="0"/>
              </a:rPr>
              <a:t>Спорудження</a:t>
            </a:r>
            <a:r>
              <a:rPr lang="ru-RU" altLang="uk-UA" sz="2000" b="1" dirty="0" smtClean="0">
                <a:latin typeface="Times New Roman" panose="02020603050405020304" pitchFamily="18" charset="0"/>
                <a:cs typeface="Calibri" panose="020F0502020204030204" pitchFamily="34" charset="0"/>
              </a:rPr>
              <a:t> </a:t>
            </a:r>
            <a:r>
              <a:rPr lang="ru-RU" altLang="uk-UA" sz="2000" b="1" dirty="0" err="1">
                <a:latin typeface="Times New Roman" panose="02020603050405020304" pitchFamily="18" charset="0"/>
                <a:cs typeface="Calibri" panose="020F0502020204030204" pitchFamily="34" charset="0"/>
              </a:rPr>
              <a:t>плавального</a:t>
            </a:r>
            <a:r>
              <a:rPr lang="ru-RU" altLang="uk-UA" sz="2000" b="1" dirty="0">
                <a:latin typeface="Times New Roman" panose="02020603050405020304" pitchFamily="18" charset="0"/>
                <a:cs typeface="Calibri" panose="020F0502020204030204" pitchFamily="34" charset="0"/>
              </a:rPr>
              <a:t> </a:t>
            </a:r>
            <a:r>
              <a:rPr lang="ru-RU" altLang="uk-UA" sz="2000" b="1" dirty="0" err="1">
                <a:latin typeface="Times New Roman" panose="02020603050405020304" pitchFamily="18" charset="0"/>
                <a:cs typeface="Calibri" panose="020F0502020204030204" pitchFamily="34" charset="0"/>
              </a:rPr>
              <a:t>басейну</a:t>
            </a:r>
            <a:r>
              <a:rPr lang="ru-RU" altLang="uk-UA" sz="2000" b="1" dirty="0">
                <a:latin typeface="Times New Roman" panose="02020603050405020304" pitchFamily="18" charset="0"/>
                <a:cs typeface="Calibri" panose="020F0502020204030204" pitchFamily="34" charset="0"/>
              </a:rPr>
              <a:t> в м. </a:t>
            </a:r>
            <a:r>
              <a:rPr lang="ru-RU" altLang="uk-UA" sz="2000" b="1" dirty="0" err="1">
                <a:latin typeface="Times New Roman" panose="02020603050405020304" pitchFamily="18" charset="0"/>
                <a:cs typeface="Calibri" panose="020F0502020204030204" pitchFamily="34" charset="0"/>
              </a:rPr>
              <a:t>Львів</a:t>
            </a:r>
            <a:r>
              <a:rPr lang="ru-RU" altLang="uk-UA" sz="2000" b="1" dirty="0">
                <a:latin typeface="Times New Roman" panose="02020603050405020304" pitchFamily="18" charset="0"/>
                <a:cs typeface="Calibri" panose="020F0502020204030204" pitchFamily="34" charset="0"/>
              </a:rPr>
              <a:t> з </a:t>
            </a:r>
            <a:r>
              <a:rPr lang="ru-RU" altLang="uk-UA" sz="2000" b="1" dirty="0" err="1">
                <a:latin typeface="Times New Roman" panose="02020603050405020304" pitchFamily="18" charset="0"/>
                <a:cs typeface="Calibri" panose="020F0502020204030204" pitchFamily="34" charset="0"/>
              </a:rPr>
              <a:t>дослідженням</a:t>
            </a:r>
            <a:r>
              <a:rPr lang="ru-RU" altLang="uk-UA" sz="2000" b="1" dirty="0">
                <a:latin typeface="Times New Roman" panose="02020603050405020304" pitchFamily="18" charset="0"/>
                <a:cs typeface="Calibri" panose="020F0502020204030204" pitchFamily="34" charset="0"/>
              </a:rPr>
              <a:t> </a:t>
            </a:r>
            <a:r>
              <a:rPr lang="ru-RU" altLang="uk-UA" sz="2000" b="1" dirty="0" err="1">
                <a:latin typeface="Times New Roman" panose="02020603050405020304" pitchFamily="18" charset="0"/>
                <a:cs typeface="Calibri" panose="020F0502020204030204" pitchFamily="34" charset="0"/>
              </a:rPr>
              <a:t>впливу</a:t>
            </a:r>
            <a:r>
              <a:rPr lang="ru-RU" altLang="uk-UA" sz="2000" b="1" dirty="0">
                <a:latin typeface="Times New Roman" panose="02020603050405020304" pitchFamily="18" charset="0"/>
                <a:cs typeface="Calibri" panose="020F0502020204030204" pitchFamily="34" charset="0"/>
              </a:rPr>
              <a:t> </a:t>
            </a:r>
            <a:r>
              <a:rPr lang="ru-RU" altLang="uk-UA" sz="2000" b="1" dirty="0" err="1">
                <a:latin typeface="Times New Roman" panose="02020603050405020304" pitchFamily="18" charset="0"/>
                <a:cs typeface="Calibri" panose="020F0502020204030204" pitchFamily="34" charset="0"/>
              </a:rPr>
              <a:t>опоряджувального</a:t>
            </a:r>
            <a:r>
              <a:rPr lang="ru-RU" altLang="uk-UA" sz="2000" b="1" dirty="0">
                <a:latin typeface="Times New Roman" panose="02020603050405020304" pitchFamily="18" charset="0"/>
                <a:cs typeface="Calibri" panose="020F0502020204030204" pitchFamily="34" charset="0"/>
              </a:rPr>
              <a:t> </a:t>
            </a:r>
            <a:r>
              <a:rPr lang="ru-RU" altLang="uk-UA" sz="2000" b="1" dirty="0" err="1">
                <a:latin typeface="Times New Roman" panose="02020603050405020304" pitchFamily="18" charset="0"/>
                <a:cs typeface="Calibri" panose="020F0502020204030204" pitchFamily="34" charset="0"/>
              </a:rPr>
              <a:t>покриття</a:t>
            </a:r>
            <a:r>
              <a:rPr lang="ru-RU" altLang="uk-UA" sz="2000" b="1" dirty="0">
                <a:latin typeface="Times New Roman" panose="02020603050405020304" pitchFamily="18" charset="0"/>
                <a:cs typeface="Calibri" panose="020F0502020204030204" pitchFamily="34" charset="0"/>
              </a:rPr>
              <a:t> на </a:t>
            </a:r>
            <a:r>
              <a:rPr lang="ru-RU" altLang="uk-UA" sz="2000" b="1" dirty="0" err="1">
                <a:latin typeface="Times New Roman" panose="02020603050405020304" pitchFamily="18" charset="0"/>
                <a:cs typeface="Calibri" panose="020F0502020204030204" pitchFamily="34" charset="0"/>
              </a:rPr>
              <a:t>вологісний</a:t>
            </a:r>
            <a:r>
              <a:rPr lang="ru-RU" altLang="uk-UA" sz="2000" b="1" dirty="0">
                <a:latin typeface="Times New Roman" panose="02020603050405020304" pitchFamily="18" charset="0"/>
                <a:cs typeface="Calibri" panose="020F0502020204030204" pitchFamily="34" charset="0"/>
              </a:rPr>
              <a:t> режим </a:t>
            </a:r>
            <a:r>
              <a:rPr lang="ru-RU" altLang="uk-UA" sz="2000" b="1" dirty="0" err="1">
                <a:latin typeface="Times New Roman" panose="02020603050405020304" pitchFamily="18" charset="0"/>
                <a:cs typeface="Calibri" panose="020F0502020204030204" pitchFamily="34" charset="0"/>
              </a:rPr>
              <a:t>зовнішньої</a:t>
            </a:r>
            <a:r>
              <a:rPr lang="ru-RU" altLang="uk-UA" sz="2000" b="1" dirty="0">
                <a:latin typeface="Times New Roman" panose="02020603050405020304" pitchFamily="18" charset="0"/>
                <a:cs typeface="Calibri" panose="020F0502020204030204" pitchFamily="34" charset="0"/>
              </a:rPr>
              <a:t> </a:t>
            </a:r>
            <a:r>
              <a:rPr lang="ru-RU" altLang="uk-UA" sz="2000" b="1" dirty="0" err="1">
                <a:latin typeface="Times New Roman" panose="02020603050405020304" pitchFamily="18" charset="0"/>
                <a:cs typeface="Calibri" panose="020F0502020204030204" pitchFamily="34" charset="0"/>
              </a:rPr>
              <a:t>стіни</a:t>
            </a:r>
            <a:r>
              <a:rPr lang="ru-RU" altLang="uk-UA" sz="2000" b="1" dirty="0">
                <a:latin typeface="Times New Roman" panose="02020603050405020304" pitchFamily="18" charset="0"/>
                <a:cs typeface="Calibri" panose="020F0502020204030204" pitchFamily="34" charset="0"/>
              </a:rPr>
              <a:t> з газобетону</a:t>
            </a:r>
            <a:endParaRPr lang="ru-RU" altLang="en-US" sz="2000" b="1" dirty="0">
              <a:highlight>
                <a:srgbClr val="FFFF00"/>
              </a:highlight>
              <a:latin typeface="Times New Roman" panose="02020603050405020304" pitchFamily="18" charset="0"/>
              <a:cs typeface="Times New Roman" panose="02020603050405020304" pitchFamily="18" charset="0"/>
            </a:endParaRPr>
          </a:p>
        </p:txBody>
      </p:sp>
      <p:sp>
        <p:nvSpPr>
          <p:cNvPr id="10" name="Прямоугольник 15"/>
          <p:cNvSpPr>
            <a:spLocks noChangeArrowheads="1"/>
          </p:cNvSpPr>
          <p:nvPr/>
        </p:nvSpPr>
        <p:spPr bwMode="auto">
          <a:xfrm>
            <a:off x="6199173" y="5460589"/>
            <a:ext cx="588081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uk-UA" altLang="uk-UA" dirty="0">
                <a:latin typeface="Times New Roman" panose="02020603050405020304" pitchFamily="18" charset="0"/>
                <a:cs typeface="Calibri" panose="020F0502020204030204" pitchFamily="34" charset="0"/>
              </a:rPr>
              <a:t>Виконав </a:t>
            </a:r>
            <a:r>
              <a:rPr lang="uk-UA" altLang="uk-UA" dirty="0" smtClean="0">
                <a:latin typeface="Times New Roman" panose="02020603050405020304" pitchFamily="18" charset="0"/>
                <a:cs typeface="Calibri" panose="020F0502020204030204" pitchFamily="34" charset="0"/>
              </a:rPr>
              <a:t>студент </a:t>
            </a:r>
            <a:r>
              <a:rPr lang="uk-UA" altLang="uk-UA" dirty="0" err="1" smtClean="0">
                <a:latin typeface="Times New Roman" panose="02020603050405020304" pitchFamily="18" charset="0"/>
                <a:cs typeface="Calibri" panose="020F0502020204030204" pitchFamily="34" charset="0"/>
              </a:rPr>
              <a:t>Новосильчук</a:t>
            </a:r>
            <a:r>
              <a:rPr lang="uk-UA" altLang="uk-UA" dirty="0" smtClean="0">
                <a:latin typeface="Times New Roman" panose="02020603050405020304" pitchFamily="18" charset="0"/>
                <a:cs typeface="Calibri" panose="020F0502020204030204" pitchFamily="34" charset="0"/>
              </a:rPr>
              <a:t> М.Ю.</a:t>
            </a:r>
            <a:endParaRPr lang="uk-UA" altLang="uk-UA" dirty="0">
              <a:latin typeface="Times New Roman" panose="02020603050405020304" pitchFamily="18" charset="0"/>
              <a:cs typeface="Calibri" panose="020F0502020204030204" pitchFamily="34" charset="0"/>
            </a:endParaRPr>
          </a:p>
          <a:p>
            <a:pPr eaLnBrk="1" hangingPunct="1"/>
            <a:r>
              <a:rPr lang="uk-UA" altLang="uk-UA" dirty="0">
                <a:latin typeface="Times New Roman" panose="02020603050405020304" pitchFamily="18" charset="0"/>
                <a:cs typeface="Calibri" panose="020F0502020204030204" pitchFamily="34" charset="0"/>
              </a:rPr>
              <a:t>Керівники: </a:t>
            </a:r>
            <a:r>
              <a:rPr lang="uk-UA" altLang="uk-UA" dirty="0" err="1">
                <a:latin typeface="Times New Roman" panose="02020603050405020304" pitchFamily="18" charset="0"/>
                <a:cs typeface="Calibri" panose="020F0502020204030204" pitchFamily="34" charset="0"/>
              </a:rPr>
              <a:t>к</a:t>
            </a:r>
            <a:r>
              <a:rPr lang="uk-UA" altLang="uk-UA" dirty="0" err="1" smtClean="0">
                <a:latin typeface="Times New Roman" panose="02020603050405020304" pitchFamily="18" charset="0"/>
                <a:cs typeface="Calibri" panose="020F0502020204030204" pitchFamily="34" charset="0"/>
              </a:rPr>
              <a:t>.т.н</a:t>
            </a:r>
            <a:r>
              <a:rPr lang="uk-UA" altLang="uk-UA" dirty="0">
                <a:latin typeface="Times New Roman" panose="02020603050405020304" pitchFamily="18" charset="0"/>
                <a:cs typeface="Calibri" panose="020F0502020204030204" pitchFamily="34" charset="0"/>
              </a:rPr>
              <a:t>., </a:t>
            </a:r>
            <a:r>
              <a:rPr lang="uk-UA" altLang="uk-UA" dirty="0" smtClean="0">
                <a:latin typeface="Times New Roman" panose="02020603050405020304" pitchFamily="18" charset="0"/>
                <a:cs typeface="Calibri" panose="020F0502020204030204" pitchFamily="34" charset="0"/>
              </a:rPr>
              <a:t>доц.  </a:t>
            </a:r>
            <a:r>
              <a:rPr lang="uk-UA" altLang="uk-UA" dirty="0" err="1" smtClean="0">
                <a:latin typeface="Times New Roman" panose="02020603050405020304" pitchFamily="18" charset="0"/>
                <a:cs typeface="Calibri" panose="020F0502020204030204" pitchFamily="34" charset="0"/>
              </a:rPr>
              <a:t>Олевич</a:t>
            </a:r>
            <a:r>
              <a:rPr lang="uk-UA" altLang="uk-UA" dirty="0" smtClean="0">
                <a:latin typeface="Times New Roman" panose="02020603050405020304" pitchFamily="18" charset="0"/>
                <a:cs typeface="Calibri" panose="020F0502020204030204" pitchFamily="34" charset="0"/>
              </a:rPr>
              <a:t> Ю.В.</a:t>
            </a:r>
            <a:endParaRPr lang="uk-UA" altLang="uk-UA" dirty="0">
              <a:latin typeface="Times New Roman" panose="02020603050405020304" pitchFamily="18" charset="0"/>
              <a:cs typeface="Calibri" panose="020F0502020204030204" pitchFamily="34" charset="0"/>
            </a:endParaRPr>
          </a:p>
        </p:txBody>
      </p:sp>
      <p:sp>
        <p:nvSpPr>
          <p:cNvPr id="11" name="Прямоугольник 17"/>
          <p:cNvSpPr>
            <a:spLocks noChangeArrowheads="1"/>
          </p:cNvSpPr>
          <p:nvPr/>
        </p:nvSpPr>
        <p:spPr bwMode="auto">
          <a:xfrm>
            <a:off x="4239704" y="6488113"/>
            <a:ext cx="26649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uk-UA" altLang="uk-UA" dirty="0">
                <a:latin typeface="Times New Roman" panose="02020603050405020304" pitchFamily="18" charset="0"/>
                <a:cs typeface="Calibri" panose="020F0502020204030204" pitchFamily="34" charset="0"/>
              </a:rPr>
              <a:t>Івано-Франківськ  – </a:t>
            </a:r>
            <a:r>
              <a:rPr lang="uk-UA" altLang="uk-UA" dirty="0" smtClean="0">
                <a:latin typeface="Times New Roman" panose="02020603050405020304" pitchFamily="18" charset="0"/>
                <a:cs typeface="Calibri" panose="020F0502020204030204" pitchFamily="34" charset="0"/>
              </a:rPr>
              <a:t>2025</a:t>
            </a:r>
            <a:endParaRPr lang="uk-UA" altLang="uk-UA" dirty="0"/>
          </a:p>
        </p:txBody>
      </p:sp>
      <p:pic>
        <p:nvPicPr>
          <p:cNvPr id="2" name="Рисунок 1"/>
          <p:cNvPicPr>
            <a:picLocks noChangeAspect="1"/>
          </p:cNvPicPr>
          <p:nvPr/>
        </p:nvPicPr>
        <p:blipFill>
          <a:blip r:embed="rId4"/>
          <a:stretch>
            <a:fillRect/>
          </a:stretch>
        </p:blipFill>
        <p:spPr>
          <a:xfrm>
            <a:off x="6416535" y="1459177"/>
            <a:ext cx="2286319" cy="2343477"/>
          </a:xfrm>
          <a:prstGeom prst="rect">
            <a:avLst/>
          </a:prstGeom>
        </p:spPr>
      </p:pic>
    </p:spTree>
    <p:extLst>
      <p:ext uri="{BB962C8B-B14F-4D97-AF65-F5344CB8AC3E}">
        <p14:creationId xmlns:p14="http://schemas.microsoft.com/office/powerpoint/2010/main" val="38329396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03375" y="0"/>
            <a:ext cx="9185250" cy="6858000"/>
          </a:xfrm>
          <a:prstGeom prst="rect">
            <a:avLst/>
          </a:prstGeom>
        </p:spPr>
      </p:pic>
    </p:spTree>
    <p:extLst>
      <p:ext uri="{BB962C8B-B14F-4D97-AF65-F5344CB8AC3E}">
        <p14:creationId xmlns:p14="http://schemas.microsoft.com/office/powerpoint/2010/main" val="1755033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8080" y="0"/>
            <a:ext cx="8775840" cy="6858000"/>
          </a:xfrm>
          <a:prstGeom prst="rect">
            <a:avLst/>
          </a:prstGeom>
        </p:spPr>
      </p:pic>
    </p:spTree>
    <p:extLst>
      <p:ext uri="{BB962C8B-B14F-4D97-AF65-F5344CB8AC3E}">
        <p14:creationId xmlns:p14="http://schemas.microsoft.com/office/powerpoint/2010/main" val="1712459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8080" y="0"/>
            <a:ext cx="8775840" cy="6858000"/>
          </a:xfrm>
          <a:prstGeom prst="rect">
            <a:avLst/>
          </a:prstGeom>
        </p:spPr>
      </p:pic>
    </p:spTree>
    <p:extLst>
      <p:ext uri="{BB962C8B-B14F-4D97-AF65-F5344CB8AC3E}">
        <p14:creationId xmlns:p14="http://schemas.microsoft.com/office/powerpoint/2010/main" val="7865862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72716" y="433137"/>
            <a:ext cx="11742820" cy="5847755"/>
          </a:xfrm>
          <a:prstGeom prst="rect">
            <a:avLst/>
          </a:prstGeom>
        </p:spPr>
        <p:txBody>
          <a:bodyPr wrap="square">
            <a:spAutoFit/>
          </a:bodyPr>
          <a:lstStyle/>
          <a:p>
            <a:r>
              <a:rPr lang="uk-UA" sz="2200" b="1" dirty="0">
                <a:latin typeface="Times New Roman" panose="02020603050405020304" pitchFamily="18" charset="0"/>
                <a:cs typeface="Times New Roman" panose="02020603050405020304" pitchFamily="18" charset="0"/>
              </a:rPr>
              <a:t>Актуальність</a:t>
            </a:r>
            <a:r>
              <a:rPr lang="uk-UA" sz="2200" dirty="0">
                <a:latin typeface="Times New Roman" panose="02020603050405020304" pitchFamily="18" charset="0"/>
                <a:cs typeface="Times New Roman" panose="02020603050405020304" pitchFamily="18" charset="0"/>
              </a:rPr>
              <a:t> теми магістерської роботи зумовлена постійно зростаючим попитом на спортивно-оздоровчі комплекси у великих містах, зокрема у Львові, та необхідністю забезпечення довговічності та енергоефективності таких споруд. Плавальні басейни є об'єктами з особливо агресивним внутрішнім середовищем (висока температура та вологість повітря, наявність хлору), що створює значні ризики для огороджувальних конструкцій.</a:t>
            </a:r>
          </a:p>
          <a:p>
            <a:r>
              <a:rPr lang="uk-UA" sz="2200" dirty="0">
                <a:latin typeface="Times New Roman" panose="02020603050405020304" pitchFamily="18" charset="0"/>
                <a:cs typeface="Times New Roman" panose="02020603050405020304" pitchFamily="18" charset="0"/>
              </a:rPr>
              <a:t>Застосування сучасних матеріалів, таких як газобетон, для зовнішніх стін є економічно виправданим та енергоефективним рішенням. Однак, гігроскопічність газобетону робить його вразливим до високої вологості, що може призвести до насичення стіни вологою, погіршення теплоізоляційних властивостей та передчасного руйнування. Ключовим чинником, що регулює цей процес, є правильний вибір опоряджувального покриття (фасадної системи), яке має забезпечувати </a:t>
            </a:r>
            <a:r>
              <a:rPr lang="uk-UA" sz="2200" dirty="0" err="1">
                <a:latin typeface="Times New Roman" panose="02020603050405020304" pitchFamily="18" charset="0"/>
                <a:cs typeface="Times New Roman" panose="02020603050405020304" pitchFamily="18" charset="0"/>
              </a:rPr>
              <a:t>паропроникність</a:t>
            </a:r>
            <a:r>
              <a:rPr lang="uk-UA" sz="2200" dirty="0">
                <a:latin typeface="Times New Roman" panose="02020603050405020304" pitchFamily="18" charset="0"/>
                <a:cs typeface="Times New Roman" panose="02020603050405020304" pitchFamily="18" charset="0"/>
              </a:rPr>
              <a:t> зсередини назовні та захист від зовнішньої вологи.</a:t>
            </a:r>
          </a:p>
          <a:p>
            <a:r>
              <a:rPr lang="uk-UA" sz="2200" b="1" dirty="0">
                <a:latin typeface="Times New Roman" panose="02020603050405020304" pitchFamily="18" charset="0"/>
                <a:cs typeface="Times New Roman" panose="02020603050405020304" pitchFamily="18" charset="0"/>
              </a:rPr>
              <a:t>Мета роботи:</a:t>
            </a:r>
            <a:r>
              <a:rPr lang="uk-UA" sz="2200" dirty="0">
                <a:latin typeface="Times New Roman" panose="02020603050405020304" pitchFamily="18" charset="0"/>
                <a:cs typeface="Times New Roman" panose="02020603050405020304" pitchFamily="18" charset="0"/>
              </a:rPr>
              <a:t> розробити проєкт спорудження плавального басейну в м. Львів та дослідити вплив різних типів опоряджувальних покриттів на </a:t>
            </a:r>
            <a:r>
              <a:rPr lang="uk-UA" sz="2200" dirty="0" err="1">
                <a:latin typeface="Times New Roman" panose="02020603050405020304" pitchFamily="18" charset="0"/>
                <a:cs typeface="Times New Roman" panose="02020603050405020304" pitchFamily="18" charset="0"/>
              </a:rPr>
              <a:t>вологісний</a:t>
            </a:r>
            <a:r>
              <a:rPr lang="uk-UA" sz="2200" dirty="0">
                <a:latin typeface="Times New Roman" panose="02020603050405020304" pitchFamily="18" charset="0"/>
                <a:cs typeface="Times New Roman" panose="02020603050405020304" pitchFamily="18" charset="0"/>
              </a:rPr>
              <a:t> режим зовнішньої стіни з газобетону шляхом чисельного моделювання.</a:t>
            </a:r>
          </a:p>
          <a:p>
            <a:r>
              <a:rPr lang="uk-UA" sz="2200" b="1" dirty="0">
                <a:latin typeface="Times New Roman" panose="02020603050405020304" pitchFamily="18" charset="0"/>
                <a:cs typeface="Times New Roman" panose="02020603050405020304" pitchFamily="18" charset="0"/>
              </a:rPr>
              <a:t>Об'єкт дослідження</a:t>
            </a:r>
            <a:r>
              <a:rPr lang="uk-UA" sz="2200" dirty="0">
                <a:latin typeface="Times New Roman" panose="02020603050405020304" pitchFamily="18" charset="0"/>
                <a:cs typeface="Times New Roman" panose="02020603050405020304" pitchFamily="18" charset="0"/>
              </a:rPr>
              <a:t>: зовнішні огороджувальні конструкції (стіни) плавального басейну.</a:t>
            </a:r>
          </a:p>
          <a:p>
            <a:r>
              <a:rPr lang="uk-UA" sz="2200" b="1" dirty="0">
                <a:latin typeface="Times New Roman" panose="02020603050405020304" pitchFamily="18" charset="0"/>
                <a:cs typeface="Times New Roman" panose="02020603050405020304" pitchFamily="18" charset="0"/>
              </a:rPr>
              <a:t>Предмет дослідження</a:t>
            </a:r>
            <a:r>
              <a:rPr lang="uk-UA" sz="2200" dirty="0">
                <a:latin typeface="Times New Roman" panose="02020603050405020304" pitchFamily="18" charset="0"/>
                <a:cs typeface="Times New Roman" panose="02020603050405020304" pitchFamily="18" charset="0"/>
              </a:rPr>
              <a:t>: процеси </a:t>
            </a:r>
            <a:r>
              <a:rPr lang="uk-UA" sz="2200" dirty="0" err="1">
                <a:latin typeface="Times New Roman" panose="02020603050405020304" pitchFamily="18" charset="0"/>
                <a:cs typeface="Times New Roman" panose="02020603050405020304" pitchFamily="18" charset="0"/>
              </a:rPr>
              <a:t>вологоперенесення</a:t>
            </a:r>
            <a:r>
              <a:rPr lang="uk-UA" sz="2200" dirty="0">
                <a:latin typeface="Times New Roman" panose="02020603050405020304" pitchFamily="18" charset="0"/>
                <a:cs typeface="Times New Roman" panose="02020603050405020304" pitchFamily="18" charset="0"/>
              </a:rPr>
              <a:t> та накопичення вологи в товщі </a:t>
            </a:r>
            <a:r>
              <a:rPr lang="uk-UA" sz="2200" dirty="0" err="1">
                <a:latin typeface="Times New Roman" panose="02020603050405020304" pitchFamily="18" charset="0"/>
                <a:cs typeface="Times New Roman" panose="02020603050405020304" pitchFamily="18" charset="0"/>
              </a:rPr>
              <a:t>газобетонної</a:t>
            </a:r>
            <a:r>
              <a:rPr lang="uk-UA" sz="2200" dirty="0">
                <a:latin typeface="Times New Roman" panose="02020603050405020304" pitchFamily="18" charset="0"/>
                <a:cs typeface="Times New Roman" panose="02020603050405020304" pitchFamily="18" charset="0"/>
              </a:rPr>
              <a:t> стіни під впливом різних фасадних систем.</a:t>
            </a:r>
          </a:p>
        </p:txBody>
      </p:sp>
    </p:spTree>
    <p:extLst>
      <p:ext uri="{BB962C8B-B14F-4D97-AF65-F5344CB8AC3E}">
        <p14:creationId xmlns:p14="http://schemas.microsoft.com/office/powerpoint/2010/main" val="1038238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49340" y="0"/>
            <a:ext cx="9693320" cy="6858000"/>
          </a:xfrm>
          <a:prstGeom prst="rect">
            <a:avLst/>
          </a:prstGeom>
        </p:spPr>
      </p:pic>
    </p:spTree>
    <p:extLst>
      <p:ext uri="{BB962C8B-B14F-4D97-AF65-F5344CB8AC3E}">
        <p14:creationId xmlns:p14="http://schemas.microsoft.com/office/powerpoint/2010/main" val="1295609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49340" y="0"/>
            <a:ext cx="9693320" cy="6858000"/>
          </a:xfrm>
          <a:prstGeom prst="rect">
            <a:avLst/>
          </a:prstGeom>
        </p:spPr>
      </p:pic>
    </p:spTree>
    <p:extLst>
      <p:ext uri="{BB962C8B-B14F-4D97-AF65-F5344CB8AC3E}">
        <p14:creationId xmlns:p14="http://schemas.microsoft.com/office/powerpoint/2010/main" val="2481383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38882" y="0"/>
            <a:ext cx="9714236" cy="6858000"/>
          </a:xfrm>
          <a:prstGeom prst="rect">
            <a:avLst/>
          </a:prstGeom>
        </p:spPr>
      </p:pic>
    </p:spTree>
    <p:extLst>
      <p:ext uri="{BB962C8B-B14F-4D97-AF65-F5344CB8AC3E}">
        <p14:creationId xmlns:p14="http://schemas.microsoft.com/office/powerpoint/2010/main" val="2171652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72831" y="0"/>
            <a:ext cx="4846338" cy="6858000"/>
          </a:xfrm>
          <a:prstGeom prst="rect">
            <a:avLst/>
          </a:prstGeom>
        </p:spPr>
      </p:pic>
    </p:spTree>
    <p:extLst>
      <p:ext uri="{BB962C8B-B14F-4D97-AF65-F5344CB8AC3E}">
        <p14:creationId xmlns:p14="http://schemas.microsoft.com/office/powerpoint/2010/main" val="2824701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9164" y="0"/>
            <a:ext cx="4853672" cy="6858000"/>
          </a:xfrm>
          <a:prstGeom prst="rect">
            <a:avLst/>
          </a:prstGeom>
        </p:spPr>
      </p:pic>
    </p:spTree>
    <p:extLst>
      <p:ext uri="{BB962C8B-B14F-4D97-AF65-F5344CB8AC3E}">
        <p14:creationId xmlns:p14="http://schemas.microsoft.com/office/powerpoint/2010/main" val="3061379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9164" y="0"/>
            <a:ext cx="4853672" cy="6858000"/>
          </a:xfrm>
          <a:prstGeom prst="rect">
            <a:avLst/>
          </a:prstGeom>
        </p:spPr>
      </p:pic>
    </p:spTree>
    <p:extLst>
      <p:ext uri="{BB962C8B-B14F-4D97-AF65-F5344CB8AC3E}">
        <p14:creationId xmlns:p14="http://schemas.microsoft.com/office/powerpoint/2010/main" val="2249448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9164" y="0"/>
            <a:ext cx="4853672" cy="6858000"/>
          </a:xfrm>
          <a:prstGeom prst="rect">
            <a:avLst/>
          </a:prstGeom>
        </p:spPr>
      </p:pic>
    </p:spTree>
    <p:extLst>
      <p:ext uri="{BB962C8B-B14F-4D97-AF65-F5344CB8AC3E}">
        <p14:creationId xmlns:p14="http://schemas.microsoft.com/office/powerpoint/2010/main" val="1856766466"/>
      </p:ext>
    </p:extLst>
  </p:cSld>
  <p:clrMapOvr>
    <a:masterClrMapping/>
  </p:clrMapOvr>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5117</TotalTime>
  <Words>262</Words>
  <Application>Microsoft Office PowerPoint</Application>
  <PresentationFormat>Довільний</PresentationFormat>
  <Paragraphs>26</Paragraphs>
  <Slides>12</Slides>
  <Notes>12</Notes>
  <HiddenSlides>0</HiddenSlides>
  <MMClips>0</MMClips>
  <ScaleCrop>false</ScaleCrop>
  <HeadingPairs>
    <vt:vector size="4" baseType="variant">
      <vt:variant>
        <vt:lpstr>Тема</vt:lpstr>
      </vt:variant>
      <vt:variant>
        <vt:i4>1</vt:i4>
      </vt:variant>
      <vt:variant>
        <vt:lpstr>Заголовки слайдів</vt:lpstr>
      </vt:variant>
      <vt:variant>
        <vt:i4>12</vt:i4>
      </vt:variant>
    </vt:vector>
  </HeadingPairs>
  <TitlesOfParts>
    <vt:vector size="13" baseType="lpstr">
      <vt:lpstr>Грань</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Laptop Pc</cp:lastModifiedBy>
  <cp:revision>39</cp:revision>
  <dcterms:created xsi:type="dcterms:W3CDTF">2023-06-09T22:08:13Z</dcterms:created>
  <dcterms:modified xsi:type="dcterms:W3CDTF">2025-12-23T08:34:39Z</dcterms:modified>
</cp:coreProperties>
</file>