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7C27D-A227-4260-886D-390E2AE64BFB}" type="datetimeFigureOut">
              <a:rPr lang="uk-UA" smtClean="0"/>
              <a:t>22.06.2026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5E8F-6009-4B77-886F-2F9AB48C616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8131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6FAA7B-BE73-46DD-94EB-9318281B5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DDB5D32-1079-490C-8B9B-90F629BAFB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C7EEBBD-7ADE-4C64-BB7D-A27354086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8DAC-9D8E-42C7-838F-4B9D98BEAF11}" type="datetime1">
              <a:rPr lang="uk-UA" smtClean="0"/>
              <a:t>22.06.2026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503BD6B-5FD3-4D12-8486-B7D210213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16125DC-61E9-454F-8A78-6C42261C7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6969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454382-86CC-44C3-994D-1654352A2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83583CCC-E342-4FD3-A3FB-4E2C89E427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B20291A-C2F0-4A9F-9490-D559B33BA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50E1-9978-4D57-A723-02AB0F97864F}" type="datetime1">
              <a:rPr lang="uk-UA" smtClean="0"/>
              <a:t>22.06.2026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CF91D3C-851F-4A86-9FE3-64D67BA87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13C2B3B-D0E3-4480-B1AD-47892C677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7246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80755808-A5F1-4013-B7EC-2B80F4BE68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52749C03-D7B0-4D05-86D3-FF7C978985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AEFC98A-F7F8-4E05-8E8E-6A85561E9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A6CF7-0C09-4148-8EA1-EC4A41CA0AC9}" type="datetime1">
              <a:rPr lang="uk-UA" smtClean="0"/>
              <a:t>22.06.2026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AEE10F8-4555-4792-A802-E4E08EC9D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5BF89CF-743A-467F-88A7-33D2997A6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3852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3E052-D059-43BB-AAA6-FC7E5AA1C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0317387-F4F6-40F8-B6CD-CB7F19CE4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BD7B348-7917-405D-AE95-2B7EC45FE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57162-DB87-48C6-9B7E-6769A84466BB}" type="datetime1">
              <a:rPr lang="uk-UA" smtClean="0"/>
              <a:t>22.06.2026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560BAD4-D7C7-4DED-82E9-50ECE489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B3A0386-3674-42C4-A7E0-C5B6A0CD2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424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FFD3F9-07BA-4516-9B8D-C6820864C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0107E00-C70A-48A4-BF1A-399E176AE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4045D95-3C64-4604-86B8-C65B2CEBF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361BD-A667-4349-9BE1-A364CF41B902}" type="datetime1">
              <a:rPr lang="uk-UA" smtClean="0"/>
              <a:t>22.06.2026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F13CF3E-0EB0-4031-BFC1-430F8D34B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FE3DBAD-7EDE-4384-92F0-8D5B0A801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080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F493E1-F132-47C3-91F9-CBF533B4A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E4EA7CC-C335-4047-9949-12BA85BB9E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47F88FE3-3D27-46A5-8133-32FE91F97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8A8A8721-FEE6-4C77-AC94-C1B36C165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27410-D01A-4273-AE0E-3B192CE943C2}" type="datetime1">
              <a:rPr lang="uk-UA" smtClean="0"/>
              <a:t>22.06.2026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6F04A1D-730B-4C8B-B532-4893C739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F0BBAD98-7308-4750-A191-C6C3018B2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4806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398702-AB94-44A0-99DD-3E4397F1A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C1E14EC-404E-4A4A-93FA-229E9543C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4E47ECE4-E896-481A-8556-898A3D30C0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AD58DDE1-BD31-4B4F-A7F8-8965695B41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153D2160-4AE4-4513-94ED-A662A9D73A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8308A889-1099-4E1D-AE6C-BE7AA584A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C5B7-4437-462C-9B52-183F087DF288}" type="datetime1">
              <a:rPr lang="uk-UA" smtClean="0"/>
              <a:t>22.06.2026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34FC1550-D2F8-47F9-B948-500BDA1D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269412ED-4421-492B-ACE0-CA06646D8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99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C1C138-037E-4383-A298-72D8AAF80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61C98DAC-61E8-4E82-9FCF-566D3F5F3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5685-CF01-4A57-A849-757313938DAC}" type="datetime1">
              <a:rPr lang="uk-UA" smtClean="0"/>
              <a:t>22.06.2026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E01B0F7F-C103-4784-BAA3-B633621D8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EE30E21A-1885-4B2B-B481-22FC0E2F5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0211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B1F3B01F-DC1B-4E00-957F-E58B2BA57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217C-621A-432C-970C-9A211FCD69F8}" type="datetime1">
              <a:rPr lang="uk-UA" smtClean="0"/>
              <a:t>22.06.2026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E1BBAFA2-DA3E-4091-ADA4-A6F2285D5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50E0C525-31B6-4E52-BFFD-A66577E1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9368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3C47A5-6670-4EC7-BF2F-14DC390E1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227672E-55E4-4068-BCA8-226E16C6F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1ED47CC-86C7-4E8E-A8FD-3F3705230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0047933-C790-491B-98CB-5A651C47A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1CB8-B99A-42B2-9973-479CF651BDA8}" type="datetime1">
              <a:rPr lang="uk-UA" smtClean="0"/>
              <a:t>22.06.2026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18A25A9-8DC5-4692-A6BD-C624CC4F6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157736BD-BD1B-4C3F-9B5A-CC85DA5DB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9902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EAB2B8-A995-45A2-8B42-02269F4D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5C368461-CFE3-4F19-83C3-793844A7DB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77B6BCA-D1E2-4AFB-B4EA-6F5E32CE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4E1EEDA8-76FC-4840-A407-E5E707EE1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3FCB-940A-4C63-98D3-95FF0DBCD700}" type="datetime1">
              <a:rPr lang="uk-UA" smtClean="0"/>
              <a:t>22.06.2026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FA778C2-BC4E-447E-B674-224C73D0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9E98BF8-212A-459A-BEBF-2E1F8CD6C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4398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6B9CDB10-1AE8-4719-8BF7-D227E7855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F8D87BA0-C19D-4E4D-BD41-EA3BC0AC1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CD6313D-1590-4E98-94F6-EB3D8DF3F3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0F0FA-9B34-45BE-A8E1-C905C3FF95B5}" type="datetime1">
              <a:rPr lang="uk-UA" smtClean="0"/>
              <a:t>22.06.2026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E202B54-AE80-40C3-AE1C-DBA1B90EA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C10386F-E17C-493D-AFC9-EADC6E1184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443C8-2F23-4755-8D61-5EE4EEBA59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309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055074-4DD3-4CE8-8896-1065959110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6006" y="1999559"/>
            <a:ext cx="9144000" cy="238760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Arial" panose="020B0604020202020204" pitchFamily="34" charset="0"/>
                <a:cs typeface="Arial" panose="020B0604020202020204" pitchFamily="34" charset="0"/>
              </a:rPr>
              <a:t>КВАЛІФІКАЦІЙНА РОБОТА БАКАЛАВРА</a:t>
            </a:r>
            <a:br>
              <a:rPr lang="uk-UA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uk-UA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3200" b="1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Розроблення технології виготовлення завантажувального бункера </a:t>
            </a:r>
            <a:r>
              <a:rPr lang="uk-UA" sz="3200" b="1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3FE5C1D-F7BF-4669-AA8F-006B0B7634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6221" y="5289436"/>
            <a:ext cx="3927835" cy="1655762"/>
          </a:xfrm>
        </p:spPr>
        <p:txBody>
          <a:bodyPr>
            <a:normAutofit/>
          </a:bodyPr>
          <a:lstStyle/>
          <a:p>
            <a:pPr algn="l"/>
            <a:r>
              <a:rPr lang="uk-UA" sz="1800" dirty="0">
                <a:latin typeface="Arial" panose="020B0604020202020204" pitchFamily="34" charset="0"/>
                <a:cs typeface="Arial" panose="020B0604020202020204" pitchFamily="34" charset="0"/>
              </a:rPr>
              <a:t>Студент: </a:t>
            </a:r>
            <a:r>
              <a:rPr lang="uk-UA" sz="1800" dirty="0" err="1">
                <a:latin typeface="Arial" panose="020B0604020202020204" pitchFamily="34" charset="0"/>
                <a:cs typeface="Arial" panose="020B0604020202020204" pitchFamily="34" charset="0"/>
              </a:rPr>
              <a:t>Блинчук</a:t>
            </a:r>
            <a:r>
              <a:rPr lang="uk-UA" sz="1800" dirty="0">
                <a:latin typeface="Arial" panose="020B0604020202020204" pitchFamily="34" charset="0"/>
                <a:cs typeface="Arial" panose="020B0604020202020204" pitchFamily="34" charset="0"/>
              </a:rPr>
              <a:t> Р.В.</a:t>
            </a:r>
          </a:p>
          <a:p>
            <a:pPr algn="l"/>
            <a:r>
              <a:rPr lang="uk-UA" sz="1800" dirty="0">
                <a:latin typeface="Arial" panose="020B0604020202020204" pitchFamily="34" charset="0"/>
                <a:cs typeface="Arial" panose="020B0604020202020204" pitchFamily="34" charset="0"/>
              </a:rPr>
              <a:t>Керівник: Матвієнків О.М.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FC9418-30C8-44D7-B08F-07AC1DC72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96" y="140604"/>
            <a:ext cx="1306770" cy="1656000"/>
          </a:xfrm>
          <a:prstGeom prst="rect">
            <a:avLst/>
          </a:prstGeom>
        </p:spPr>
      </p:pic>
      <p:sp>
        <p:nvSpPr>
          <p:cNvPr id="8" name="Підзаголовок 2">
            <a:extLst>
              <a:ext uri="{FF2B5EF4-FFF2-40B4-BE49-F238E27FC236}">
                <a16:creationId xmlns:a16="http://schemas.microsoft.com/office/drawing/2014/main" id="{EE134728-5BC8-44BB-8861-40E18A6EE220}"/>
              </a:ext>
            </a:extLst>
          </p:cNvPr>
          <p:cNvSpPr txBox="1">
            <a:spLocks/>
          </p:cNvSpPr>
          <p:nvPr/>
        </p:nvSpPr>
        <p:spPr>
          <a:xfrm>
            <a:off x="2139885" y="464483"/>
            <a:ext cx="7956877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Івано-Франківський національний технічний університет нафти і газу</a:t>
            </a:r>
          </a:p>
        </p:txBody>
      </p:sp>
      <p:sp>
        <p:nvSpPr>
          <p:cNvPr id="9" name="Підзаголовок 2">
            <a:extLst>
              <a:ext uri="{FF2B5EF4-FFF2-40B4-BE49-F238E27FC236}">
                <a16:creationId xmlns:a16="http://schemas.microsoft.com/office/drawing/2014/main" id="{805C3BBC-3B5E-4DBA-B63D-879125B5B68B}"/>
              </a:ext>
            </a:extLst>
          </p:cNvPr>
          <p:cNvSpPr txBox="1">
            <a:spLocks/>
          </p:cNvSpPr>
          <p:nvPr/>
        </p:nvSpPr>
        <p:spPr>
          <a:xfrm>
            <a:off x="2221256" y="1407319"/>
            <a:ext cx="7956877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Кафедра будівництва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C4313151-1EB8-43CD-9D10-825B10E9E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z="2000" b="1" smtClean="0"/>
              <a:t>1</a:t>
            </a:fld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3031385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CB73FFB-4C85-4A4C-B0C7-E247BFC7C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z="2000" b="1" smtClean="0"/>
              <a:t>2</a:t>
            </a:fld>
            <a:endParaRPr lang="uk-UA" sz="2000" b="1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3AE700E-CD82-4F7F-8930-5DB001BF685D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3680890" y="0"/>
            <a:ext cx="48302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86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E295110-F120-4F36-873B-6B9834908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z="2000" b="1" smtClean="0"/>
              <a:t>3</a:t>
            </a:fld>
            <a:endParaRPr lang="uk-UA" sz="2000" b="1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3FD8C82-D145-4321-B377-F11F6AC711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r="409"/>
          <a:stretch/>
        </p:blipFill>
        <p:spPr>
          <a:xfrm>
            <a:off x="997172" y="87246"/>
            <a:ext cx="9375553" cy="663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89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09918756-6A55-46EB-9AFD-8A46741F5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z="2000" b="1" smtClean="0"/>
              <a:t>4</a:t>
            </a:fld>
            <a:endParaRPr lang="uk-UA" sz="2000" b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DC9AA7-8FEE-4DF1-896C-7C31873C02A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671776" y="0"/>
            <a:ext cx="48484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519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BC58642B-785C-4B1E-BA74-3E7144472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z="2000" b="1" smtClean="0"/>
              <a:t>5</a:t>
            </a:fld>
            <a:endParaRPr lang="uk-UA" sz="2000" b="1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6E12081-3E6D-4BA0-BDAB-DAAB62A0A605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911448" y="0"/>
            <a:ext cx="9499685" cy="672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608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BC58642B-785C-4B1E-BA74-3E7144472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43C8-2F23-4755-8D61-5EE4EEBA591E}" type="slidenum">
              <a:rPr lang="uk-UA" sz="2000" b="1" smtClean="0"/>
              <a:t>6</a:t>
            </a:fld>
            <a:endParaRPr lang="uk-UA" sz="2000" b="1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332750-6033-47C1-9537-0594E1964204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997173" y="1"/>
            <a:ext cx="97055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48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41</Words>
  <Application>Microsoft Office PowerPoint</Application>
  <PresentationFormat>Широкий екран</PresentationFormat>
  <Paragraphs>11</Paragraphs>
  <Slides>6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КВАЛІФІКАЦІЙНА РОБОТА БАКАЛАВРА  «Розроблення технології виготовлення завантажувального бункера »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КВАЛІФІКАЦІЙНА РОБОТА БАКАЛАВРА  «Розроблення технології складання та зварювання ректифікаційної колони»</dc:title>
  <dc:creator>Олег Матвієнків</dc:creator>
  <cp:lastModifiedBy>Олег Матвієнків</cp:lastModifiedBy>
  <cp:revision>5</cp:revision>
  <dcterms:created xsi:type="dcterms:W3CDTF">2022-06-23T04:56:56Z</dcterms:created>
  <dcterms:modified xsi:type="dcterms:W3CDTF">2026-06-22T09:58:03Z</dcterms:modified>
</cp:coreProperties>
</file>