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70950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0831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6528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4674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15928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232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48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8823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6489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1138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399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0EF9D9F-F116-49A4-B98A-F1B9B926E773}" type="datetimeFigureOut">
              <a:rPr lang="uk-UA" smtClean="0"/>
              <a:t>12.12.2025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94613F99-0007-4BAA-8CD9-A1392EE3B1C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49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1871" y="765353"/>
            <a:ext cx="9418320" cy="1871706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/>
              <a:t>Магістерська робота</a:t>
            </a:r>
            <a:endParaRPr lang="uk-UA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1560" y="2643458"/>
            <a:ext cx="9418320" cy="1691640"/>
          </a:xfrm>
        </p:spPr>
        <p:txBody>
          <a:bodyPr/>
          <a:lstStyle/>
          <a:p>
            <a:pPr algn="ctr"/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Техніко-економічне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нового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багатоквартирного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житлового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будинку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приміщеннями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громадського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2686929" y="350727"/>
            <a:ext cx="6147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ОСВІТИ І НАУКИ УКРАЇНИ</a:t>
            </a:r>
            <a:endParaRPr lang="uk-UA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ІВАНО-ФРАНКІВСЬКИЙ НАЦІОНАЛЬНИЙ ТЕХНІЧНИЙ</a:t>
            </a:r>
          </a:p>
          <a:p>
            <a:pPr algn="ctr"/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УНІВЕРСИТЕТ НАФТИ І ГАЗУ</a:t>
            </a:r>
            <a:endParaRPr lang="uk-UA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 архітектури та будівництва «ІФНТУНГ-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ДонНАБА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будівництва</a:t>
            </a:r>
            <a:endParaRPr lang="uk-UA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3713870"/>
            <a:ext cx="44453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Виконав студент гр. Бм-24-1 </a:t>
            </a:r>
          </a:p>
          <a:p>
            <a:r>
              <a:rPr lang="uk-UA" dirty="0" err="1" smtClean="0"/>
              <a:t>Угорчук</a:t>
            </a:r>
            <a:r>
              <a:rPr lang="uk-UA" dirty="0" smtClean="0"/>
              <a:t> І.В.</a:t>
            </a:r>
          </a:p>
          <a:p>
            <a:r>
              <a:rPr lang="uk-UA" dirty="0" smtClean="0"/>
              <a:t>Керівник </a:t>
            </a:r>
            <a:r>
              <a:rPr lang="uk-UA" dirty="0" err="1" smtClean="0"/>
              <a:t>к.т.н</a:t>
            </a:r>
            <a:r>
              <a:rPr lang="uk-UA" dirty="0" smtClean="0"/>
              <a:t>., доцент </a:t>
            </a:r>
            <a:r>
              <a:rPr lang="uk-UA" dirty="0" err="1" smtClean="0"/>
              <a:t>Андрусяк</a:t>
            </a:r>
            <a:r>
              <a:rPr lang="uk-UA" dirty="0" smtClean="0"/>
              <a:t> А.В.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4395450" y="5546297"/>
            <a:ext cx="315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Івано-Франківськ 2025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05591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73" y="1819"/>
            <a:ext cx="9938327" cy="6885496"/>
          </a:xfrm>
        </p:spPr>
      </p:pic>
    </p:spTree>
    <p:extLst>
      <p:ext uri="{BB962C8B-B14F-4D97-AF65-F5344CB8AC3E}">
        <p14:creationId xmlns:p14="http://schemas.microsoft.com/office/powerpoint/2010/main" val="379488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79" y="0"/>
            <a:ext cx="98986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59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617" y="0"/>
            <a:ext cx="48307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1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79" y="0"/>
            <a:ext cx="98986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64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6" y="576776"/>
            <a:ext cx="11420085" cy="553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1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23" y="523463"/>
            <a:ext cx="11563639" cy="551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59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73" y="0"/>
            <a:ext cx="4670475" cy="662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1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617" y="41344"/>
            <a:ext cx="4802909" cy="6818455"/>
          </a:xfrm>
        </p:spPr>
      </p:pic>
    </p:spTree>
    <p:extLst>
      <p:ext uri="{BB962C8B-B14F-4D97-AF65-F5344CB8AC3E}">
        <p14:creationId xmlns:p14="http://schemas.microsoft.com/office/powerpoint/2010/main" val="295132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1974"/>
            <a:ext cx="11169748" cy="469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37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1974"/>
            <a:ext cx="11290673" cy="474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21" y="0"/>
            <a:ext cx="98327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4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91" y="13674"/>
            <a:ext cx="9864436" cy="6880094"/>
          </a:xfrm>
        </p:spPr>
      </p:pic>
    </p:spTree>
    <p:extLst>
      <p:ext uri="{BB962C8B-B14F-4D97-AF65-F5344CB8AC3E}">
        <p14:creationId xmlns:p14="http://schemas.microsoft.com/office/powerpoint/2010/main" val="36244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50</TotalTime>
  <Words>53</Words>
  <Application>Microsoft Office PowerPoint</Application>
  <PresentationFormat>Широкоэкранный</PresentationFormat>
  <Paragraphs>11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Schoolbook</vt:lpstr>
      <vt:lpstr>Times New Roman</vt:lpstr>
      <vt:lpstr>Wingdings 2</vt:lpstr>
      <vt:lpstr>View</vt:lpstr>
      <vt:lpstr>Магістерська робота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Віктор Ноджак</dc:creator>
  <cp:lastModifiedBy>Ihor Uhorchuk</cp:lastModifiedBy>
  <cp:revision>5</cp:revision>
  <dcterms:created xsi:type="dcterms:W3CDTF">2025-12-11T20:27:30Z</dcterms:created>
  <dcterms:modified xsi:type="dcterms:W3CDTF">2025-12-12T15:48:40Z</dcterms:modified>
</cp:coreProperties>
</file>