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700725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077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09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07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48623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03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7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72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08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2752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3508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F250854-DA8C-465A-A310-6247F9E58631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5E362AF-5D0C-4A21-BA0C-B810A92737B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09593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9136" y="1181819"/>
            <a:ext cx="8361229" cy="2682815"/>
          </a:xfrm>
        </p:spPr>
        <p:txBody>
          <a:bodyPr/>
          <a:lstStyle/>
          <a:p>
            <a:pPr algn="l"/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БАКАЛАВРСЬКА РОБОТА НА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ТЕМУ</a:t>
            </a:r>
            <a:r>
              <a:rPr lang="uk-UA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апаратно-програмованих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розподіленої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en-US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надлишковими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вимірюваннями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сенсорів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cap="none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200" cap="none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1800" cap="none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9136" y="4978357"/>
            <a:ext cx="5750463" cy="1802005"/>
          </a:xfrm>
        </p:spPr>
        <p:txBody>
          <a:bodyPr>
            <a:normAutofit/>
          </a:bodyPr>
          <a:lstStyle/>
          <a:p>
            <a:pPr algn="l"/>
            <a:r>
              <a:rPr lang="uk-UA" sz="1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гр. сі-22-1 </a:t>
            </a:r>
          </a:p>
          <a:p>
            <a:pPr algn="l"/>
            <a:r>
              <a:rPr lang="ru-RU" sz="1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Лабай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Данило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Назарійович</a:t>
            </a:r>
            <a:endParaRPr lang="ru-RU" sz="1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uk-UA" sz="18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endParaRPr lang="ru-RU" sz="1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Волинський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 І.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98984" y="4516692"/>
            <a:ext cx="3122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Спеціальність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151.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Автоматизація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компьютерно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інтегрованих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технологій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4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470139"/>
            <a:ext cx="3001992" cy="806570"/>
          </a:xfrm>
        </p:spPr>
        <p:txBody>
          <a:bodyPr/>
          <a:lstStyle/>
          <a:p>
            <a:r>
              <a:rPr lang="uk-UA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 :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апаратно-програмні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розподіленої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аналітичну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надлишковість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вимірювань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сенсорів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втрачених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працездатність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5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257" y="125083"/>
            <a:ext cx="5262113" cy="772064"/>
          </a:xfrm>
        </p:spPr>
        <p:txBody>
          <a:bodyPr/>
          <a:lstStyle/>
          <a:p>
            <a:r>
              <a:rPr lang="uk-UA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роботи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8634" y="1017917"/>
            <a:ext cx="9601200" cy="13802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ладу через дрейф, шуми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дублювання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634" y="2725947"/>
            <a:ext cx="9601200" cy="33643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1309" y="6090249"/>
            <a:ext cx="517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інформаційної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надлишковості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10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498" y="99204"/>
            <a:ext cx="6254151" cy="694426"/>
          </a:xfrm>
        </p:spPr>
        <p:txBody>
          <a:bodyPr/>
          <a:lstStyle/>
          <a:p>
            <a:r>
              <a:rPr lang="uk-UA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та завдання роботи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3358" y="1147312"/>
            <a:ext cx="9601200" cy="53311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розподілену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систему, яка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автоматичне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сенсорів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реальному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їхніх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цілісності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телеметричних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апаратної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firmware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ESP32; </a:t>
            </a:r>
            <a:endParaRPr lang="uk-UA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серверного ПЗ;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7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256" y="237226"/>
            <a:ext cx="9601200" cy="746185"/>
          </a:xfrm>
        </p:spPr>
        <p:txBody>
          <a:bodyPr/>
          <a:lstStyle/>
          <a:p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2256" y="1949569"/>
            <a:ext cx="3605842" cy="358140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з: 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вимірювальних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ESP32; </a:t>
            </a:r>
            <a:endParaRPr lang="uk-UA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MQTT-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брокера;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серверного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застосунку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Python; </a:t>
            </a:r>
            <a:endParaRPr lang="uk-UA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SQLite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веб-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714" y="1406916"/>
            <a:ext cx="7536888" cy="44159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43894" y="6015502"/>
            <a:ext cx="4744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«Структура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38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619" y="202722"/>
            <a:ext cx="9601200" cy="815196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вимірювального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вузла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148" y="1639019"/>
            <a:ext cx="3933644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вузол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ESP32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ADS1115 (16-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бітний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АЦП);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BMP390; </a:t>
            </a:r>
            <a:endParaRPr lang="uk-UA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DHT22; </a:t>
            </a:r>
            <a:endParaRPr lang="uk-UA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BH1750; </a:t>
            </a:r>
            <a:endParaRPr lang="uk-UA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MH-Z19C. </a:t>
            </a:r>
            <a:endParaRPr lang="uk-UA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0381" y="1017918"/>
            <a:ext cx="7034842" cy="44809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6762" y="5676180"/>
            <a:ext cx="3994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Вузол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мікроклімату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передачу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</a:p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Wi-Fi/MQTT.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0914" y="5641673"/>
            <a:ext cx="3933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«Схема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64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366" y="125083"/>
            <a:ext cx="4511615" cy="530525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883" y="2398144"/>
            <a:ext cx="3467819" cy="3960962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firmware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ESP32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freertos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uk-UA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mqtt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повідомленнями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серверний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застосунок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python; </a:t>
            </a:r>
            <a:endParaRPr lang="uk-UA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sqlite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702" y="323543"/>
            <a:ext cx="7711004" cy="60355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6075" y="6359106"/>
            <a:ext cx="3812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15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366" y="0"/>
            <a:ext cx="3640347" cy="1285336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763" y="1552753"/>
            <a:ext cx="2863970" cy="5624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контролю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достовірності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трирівневу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стрибків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контроль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замороження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сигналу;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алгоритм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CUSUM.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Міжвузлове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550" y="77637"/>
            <a:ext cx="7181857" cy="62714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09756" y="6349041"/>
            <a:ext cx="4321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«Алгоритм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сервера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91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630" y="90577"/>
            <a:ext cx="8005313" cy="65129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3630" y="1570007"/>
            <a:ext cx="3321170" cy="5667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телеметрії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SQLite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таблицю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таблицю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телеметрії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uk-UA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реєстрацію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аномалій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571" y="741871"/>
            <a:ext cx="7728256" cy="55723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18676" y="6374921"/>
            <a:ext cx="256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«Структура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80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3810" y="659921"/>
            <a:ext cx="4813540" cy="754811"/>
          </a:xfrm>
        </p:spPr>
        <p:txBody>
          <a:bodyPr/>
          <a:lstStyle/>
          <a:p>
            <a:r>
              <a:rPr lang="uk-UA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роботи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0225" y="1794294"/>
            <a:ext cx="10420709" cy="456337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Створено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прототип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розподіленої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ІоТ-системи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мікроклімату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еалізовано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вимірювальних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ESP32;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абезпечено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сенсорів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еалізовано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пошкоджених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втрачених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озроблено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сервер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телеметричної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еалізовано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аналітичної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надлишковості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2289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Другая 44">
      <a:dk1>
        <a:srgbClr val="8A843B"/>
      </a:dk1>
      <a:lt1>
        <a:srgbClr val="C6CC7D"/>
      </a:lt1>
      <a:dk2>
        <a:srgbClr val="564B3C"/>
      </a:dk2>
      <a:lt2>
        <a:srgbClr val="D9D5A7"/>
      </a:lt2>
      <a:accent1>
        <a:srgbClr val="E9EBCC"/>
      </a:accent1>
      <a:accent2>
        <a:srgbClr val="CACD80"/>
      </a:accent2>
      <a:accent3>
        <a:srgbClr val="B5AE53"/>
      </a:accent3>
      <a:accent4>
        <a:srgbClr val="B5AE53"/>
      </a:accent4>
      <a:accent5>
        <a:srgbClr val="D2CE97"/>
      </a:accent5>
      <a:accent6>
        <a:srgbClr val="E1DEBA"/>
      </a:accent6>
      <a:hlink>
        <a:srgbClr val="CACD80"/>
      </a:hlink>
      <a:folHlink>
        <a:srgbClr val="B5AE53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61</TotalTime>
  <Words>436</Words>
  <Application>Microsoft Office PowerPoint</Application>
  <PresentationFormat>Широкоэкранный</PresentationFormat>
  <Paragraphs>78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Franklin Gothic Book</vt:lpstr>
      <vt:lpstr>Times New Roman</vt:lpstr>
      <vt:lpstr>Crop</vt:lpstr>
      <vt:lpstr>БАКАЛАВРСЬКА РОБОТА НА ТЕМУ:   «Розроблення апаратно-програмованих засобів розподіленої iot системи з надлишковими вимірюваннями для виявлення відмов сенсорів та відновлення їх даних» </vt:lpstr>
      <vt:lpstr>Актуальність роботи</vt:lpstr>
      <vt:lpstr>Мета та завдання роботи</vt:lpstr>
      <vt:lpstr>Архітектура розробленої системи</vt:lpstr>
      <vt:lpstr>Апаратна реалізація вимірювального вузла</vt:lpstr>
      <vt:lpstr>Програмне забезпечення системи</vt:lpstr>
      <vt:lpstr>Алгоритм виявлення відмов </vt:lpstr>
      <vt:lpstr>База даних та зберігання інформації</vt:lpstr>
      <vt:lpstr>Результати роботи</vt:lpstr>
      <vt:lpstr>Висновки 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БАКАЛАВРСЬКА РОБОТА НА ТЕМУ:   Розроблення апаратно-програмованих засобів розподіленої iot системи з надлишковими вимірюваннями для виявлення відмов сенсорів та відновлення їх даних</dc:title>
  <dc:creator>Petr</dc:creator>
  <cp:lastModifiedBy>Petr</cp:lastModifiedBy>
  <cp:revision>8</cp:revision>
  <dcterms:created xsi:type="dcterms:W3CDTF">2026-06-16T20:09:05Z</dcterms:created>
  <dcterms:modified xsi:type="dcterms:W3CDTF">2026-06-16T21:10:50Z</dcterms:modified>
</cp:coreProperties>
</file>