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27.12.2025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27.12.2025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4709"/>
            <a:ext cx="7772400" cy="2808311"/>
          </a:xfrm>
        </p:spPr>
        <p:txBody>
          <a:bodyPr>
            <a:noAutofit/>
          </a:bodyPr>
          <a:lstStyle/>
          <a:p>
            <a:pPr algn="ctr"/>
            <a:r>
              <a:rPr lang="ru-RU" sz="4400" dirty="0" err="1"/>
              <a:t>Проєктування</a:t>
            </a:r>
            <a:r>
              <a:rPr lang="ru-RU" sz="4400" dirty="0"/>
              <a:t> </a:t>
            </a:r>
            <a:r>
              <a:rPr lang="ru-RU" sz="4400" dirty="0" err="1"/>
              <a:t>апаратно-програмних</a:t>
            </a:r>
            <a:r>
              <a:rPr lang="ru-RU" sz="4400" dirty="0"/>
              <a:t> </a:t>
            </a:r>
            <a:r>
              <a:rPr lang="ru-RU" sz="4400" dirty="0" err="1"/>
              <a:t>засобів</a:t>
            </a:r>
            <a:r>
              <a:rPr lang="ru-RU" sz="4400" dirty="0"/>
              <a:t> </a:t>
            </a:r>
            <a:r>
              <a:rPr lang="ru-RU" sz="4400" dirty="0" err="1"/>
              <a:t>системи</a:t>
            </a:r>
            <a:r>
              <a:rPr lang="ru-RU" sz="4400" dirty="0"/>
              <a:t> </a:t>
            </a:r>
            <a:r>
              <a:rPr lang="ru-RU" sz="4400" dirty="0" err="1"/>
              <a:t>управління</a:t>
            </a:r>
            <a:r>
              <a:rPr lang="ru-RU" sz="4400" dirty="0"/>
              <a:t> </a:t>
            </a:r>
            <a:r>
              <a:rPr lang="ru-RU" sz="4400" dirty="0" err="1"/>
              <a:t>положенням</a:t>
            </a:r>
            <a:r>
              <a:rPr lang="ru-RU" sz="4400" dirty="0"/>
              <a:t> центру ваги </a:t>
            </a:r>
            <a:r>
              <a:rPr lang="ru-RU" sz="4400" dirty="0" err="1"/>
              <a:t>автомобіля</a:t>
            </a:r>
            <a:endParaRPr lang="uk-UA" sz="4400" dirty="0"/>
          </a:p>
        </p:txBody>
      </p:sp>
      <p:sp>
        <p:nvSpPr>
          <p:cNvPr id="3" name="AutoShape 2" descr="Електромобіль купити в Україні | Компанія Global Electric"/>
          <p:cNvSpPr>
            <a:spLocks noChangeAspect="1" noChangeArrowheads="1"/>
          </p:cNvSpPr>
          <p:nvPr/>
        </p:nvSpPr>
        <p:spPr bwMode="auto">
          <a:xfrm>
            <a:off x="175491" y="-144462"/>
            <a:ext cx="2977472" cy="2977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3429000"/>
            <a:ext cx="7127354" cy="3053797"/>
          </a:xfrm>
          <a:prstGeom prst="rect">
            <a:avLst/>
          </a:prstGeom>
        </p:spPr>
      </p:pic>
      <p:pic>
        <p:nvPicPr>
          <p:cNvPr id="1030" name="Picture 6" descr="ВАГИ АВТОМОБІЛЬНІ ПЕРЕНОСНІ CAS RW-P купити в Києві та по Україні, замовити  з доставкою ВАГИ АВТОМОБІЛЬНІ ПЕРЕНОСНІ CAS RW-P та {bigramma} в інтернет  магазині Сhemtes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25" y="3429000"/>
            <a:ext cx="2342603" cy="1685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9161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80928"/>
            <a:ext cx="7620000" cy="1143000"/>
          </a:xfrm>
        </p:spPr>
        <p:txBody>
          <a:bodyPr/>
          <a:lstStyle/>
          <a:p>
            <a:pPr algn="ctr"/>
            <a:r>
              <a:rPr lang="uk-UA" dirty="0" smtClean="0"/>
              <a:t>Дякую за увагу!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03824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4000" dirty="0" smtClean="0"/>
              <a:t>Методи визначення </a:t>
            </a:r>
            <a:r>
              <a:rPr lang="uk-UA" sz="4000" dirty="0" smtClean="0"/>
              <a:t>центру </a:t>
            </a:r>
            <a:r>
              <a:rPr lang="uk-UA" sz="4000" dirty="0"/>
              <a:t>ваги </a:t>
            </a:r>
            <a:r>
              <a:rPr lang="uk-UA" sz="4000" dirty="0" smtClean="0"/>
              <a:t>автомобіля</a:t>
            </a:r>
            <a:endParaRPr lang="uk-UA" sz="400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2260848"/>
          </a:xfrm>
        </p:spPr>
        <p:txBody>
          <a:bodyPr/>
          <a:lstStyle/>
          <a:p>
            <a:r>
              <a:rPr lang="ru-RU" dirty="0" err="1"/>
              <a:t>Статичний</a:t>
            </a:r>
            <a:r>
              <a:rPr lang="ru-RU" dirty="0"/>
              <a:t> метод </a:t>
            </a:r>
            <a:r>
              <a:rPr lang="ru-RU" dirty="0" err="1" smtClean="0"/>
              <a:t>зважування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smtClean="0"/>
              <a:t>осях</a:t>
            </a:r>
          </a:p>
          <a:p>
            <a:r>
              <a:rPr lang="ru-RU" dirty="0"/>
              <a:t>Метод </a:t>
            </a:r>
            <a:r>
              <a:rPr lang="ru-RU" dirty="0" err="1"/>
              <a:t>нахилу</a:t>
            </a:r>
            <a:r>
              <a:rPr lang="ru-RU" dirty="0"/>
              <a:t> (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висоти</a:t>
            </a:r>
            <a:r>
              <a:rPr lang="ru-RU" dirty="0"/>
              <a:t> центру ваги</a:t>
            </a:r>
            <a:r>
              <a:rPr lang="ru-RU" dirty="0" smtClean="0"/>
              <a:t>)</a:t>
            </a:r>
          </a:p>
          <a:p>
            <a:r>
              <a:rPr lang="uk-UA" dirty="0"/>
              <a:t>Динамічний метод (за прискоренням</a:t>
            </a:r>
            <a:r>
              <a:rPr lang="uk-UA" dirty="0" smtClean="0"/>
              <a:t>)</a:t>
            </a:r>
          </a:p>
          <a:p>
            <a:r>
              <a:rPr lang="uk-UA" dirty="0"/>
              <a:t>Комп’ютерне моделювання (</a:t>
            </a:r>
            <a:r>
              <a:rPr lang="en-US" dirty="0"/>
              <a:t>CAD / CAE</a:t>
            </a:r>
            <a:r>
              <a:rPr lang="en-US" dirty="0" smtClean="0"/>
              <a:t>)</a:t>
            </a:r>
            <a:endParaRPr lang="uk-UA" dirty="0" smtClean="0"/>
          </a:p>
          <a:p>
            <a:r>
              <a:rPr lang="uk-UA" dirty="0"/>
              <a:t>Комбінований метод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3501008"/>
            <a:ext cx="3871150" cy="317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534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620000" cy="1340768"/>
          </a:xfrm>
        </p:spPr>
        <p:txBody>
          <a:bodyPr/>
          <a:lstStyle/>
          <a:p>
            <a:pPr algn="ctr"/>
            <a:r>
              <a:rPr lang="uk-UA" dirty="0" smtClean="0"/>
              <a:t>Метод </a:t>
            </a:r>
            <a:r>
              <a:rPr lang="uk-UA" dirty="0"/>
              <a:t>зважування автомобілів</a:t>
            </a:r>
            <a:endParaRPr lang="uk-UA" dirty="0"/>
          </a:p>
        </p:txBody>
      </p:sp>
      <p:pic>
        <p:nvPicPr>
          <p:cNvPr id="5" name="Місце для вмісту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2575" y="1340768"/>
            <a:ext cx="7289937" cy="30076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4384" y="4348436"/>
            <a:ext cx="6166318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264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Визначення</a:t>
            </a:r>
            <a:r>
              <a:rPr lang="ru-RU" dirty="0"/>
              <a:t> координат </a:t>
            </a:r>
            <a:r>
              <a:rPr lang="ru-RU" dirty="0" err="1" smtClean="0"/>
              <a:t>коліс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/>
              <a:t>вимірювальній</a:t>
            </a:r>
            <a:r>
              <a:rPr lang="ru-RU" dirty="0"/>
              <a:t> </a:t>
            </a:r>
            <a:r>
              <a:rPr lang="ru-RU" dirty="0" err="1"/>
              <a:t>балці</a:t>
            </a:r>
            <a:r>
              <a:rPr lang="ru-RU" dirty="0"/>
              <a:t> </a:t>
            </a:r>
            <a:endParaRPr lang="uk-UA" dirty="0"/>
          </a:p>
        </p:txBody>
      </p:sp>
      <p:pic>
        <p:nvPicPr>
          <p:cNvPr id="5" name="Місце для вмісту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0287" y="1556792"/>
            <a:ext cx="5764000" cy="230425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8110" y="4221088"/>
            <a:ext cx="5788355" cy="238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200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386" y="764704"/>
            <a:ext cx="7620000" cy="1210146"/>
          </a:xfrm>
        </p:spPr>
        <p:txBody>
          <a:bodyPr/>
          <a:lstStyle/>
          <a:p>
            <a:pPr algn="ctr"/>
            <a:r>
              <a:rPr lang="uk-UA" dirty="0"/>
              <a:t>Формування профілю вигину балки</a:t>
            </a:r>
            <a:endParaRPr lang="uk-UA" dirty="0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4447" y="2708920"/>
            <a:ext cx="7537002" cy="1925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160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282154"/>
          </a:xfrm>
        </p:spPr>
        <p:txBody>
          <a:bodyPr/>
          <a:lstStyle/>
          <a:p>
            <a:pPr algn="ctr"/>
            <a:r>
              <a:rPr lang="ru-RU" dirty="0" err="1"/>
              <a:t>Розробка</a:t>
            </a:r>
            <a:r>
              <a:rPr lang="ru-RU" dirty="0"/>
              <a:t> виду і </a:t>
            </a:r>
            <a:r>
              <a:rPr lang="ru-RU" dirty="0" err="1"/>
              <a:t>напрямків</a:t>
            </a:r>
            <a:r>
              <a:rPr lang="ru-RU" dirty="0"/>
              <a:t> </a:t>
            </a:r>
            <a:r>
              <a:rPr lang="ru-RU" dirty="0" err="1"/>
              <a:t>потоків</a:t>
            </a:r>
            <a:r>
              <a:rPr lang="ru-RU" dirty="0"/>
              <a:t> </a:t>
            </a:r>
            <a:r>
              <a:rPr lang="ru-RU" dirty="0" err="1"/>
              <a:t>даних</a:t>
            </a:r>
            <a:r>
              <a:rPr lang="ru-RU" dirty="0"/>
              <a:t> в </a:t>
            </a:r>
            <a:r>
              <a:rPr lang="ru-RU" dirty="0" err="1"/>
              <a:t>системі</a:t>
            </a:r>
            <a:endParaRPr lang="uk-UA" dirty="0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72816"/>
            <a:ext cx="7620000" cy="4766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660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620000" cy="1143000"/>
          </a:xfrm>
        </p:spPr>
        <p:txBody>
          <a:bodyPr/>
          <a:lstStyle/>
          <a:p>
            <a:pPr algn="ctr"/>
            <a:r>
              <a:rPr lang="ru-RU" sz="4000" dirty="0" err="1"/>
              <a:t>Розробка</a:t>
            </a:r>
            <a:r>
              <a:rPr lang="ru-RU" sz="4000" dirty="0"/>
              <a:t> центрального контролера та </a:t>
            </a:r>
            <a:r>
              <a:rPr lang="ru-RU" sz="4000" dirty="0" err="1"/>
              <a:t>засобів</a:t>
            </a:r>
            <a:r>
              <a:rPr lang="ru-RU" sz="4000" dirty="0"/>
              <a:t> </a:t>
            </a:r>
            <a:r>
              <a:rPr lang="ru-RU" sz="4000" dirty="0" err="1"/>
              <a:t>візуалізації</a:t>
            </a:r>
            <a:endParaRPr lang="uk-UA" sz="4000" dirty="0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1720" y="1865584"/>
            <a:ext cx="4101593" cy="3952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907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2146250"/>
          </a:xfrm>
        </p:spPr>
        <p:txBody>
          <a:bodyPr/>
          <a:lstStyle/>
          <a:p>
            <a:pPr algn="ctr"/>
            <a:r>
              <a:rPr lang="ru-RU" dirty="0"/>
              <a:t>Формат </a:t>
            </a:r>
            <a:r>
              <a:rPr lang="ru-RU" dirty="0" err="1"/>
              <a:t>зображення</a:t>
            </a:r>
            <a:r>
              <a:rPr lang="ru-RU" dirty="0"/>
              <a:t> </a:t>
            </a:r>
            <a:r>
              <a:rPr lang="ru-RU" dirty="0" err="1"/>
              <a:t>автомобіля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зміщеним</a:t>
            </a:r>
            <a:r>
              <a:rPr lang="ru-RU" dirty="0"/>
              <a:t> </a:t>
            </a:r>
            <a:r>
              <a:rPr lang="ru-RU" dirty="0" err="1"/>
              <a:t>розташуванням</a:t>
            </a:r>
            <a:r>
              <a:rPr lang="ru-RU" dirty="0"/>
              <a:t> центру </a:t>
            </a:r>
            <a:r>
              <a:rPr lang="ru-RU" dirty="0" smtClean="0"/>
              <a:t>ваги </a:t>
            </a:r>
            <a:endParaRPr lang="uk-UA" dirty="0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6587" y="2564904"/>
            <a:ext cx="4101225" cy="4020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213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620000" cy="1296144"/>
          </a:xfrm>
        </p:spPr>
        <p:txBody>
          <a:bodyPr/>
          <a:lstStyle/>
          <a:p>
            <a:pPr algn="ctr"/>
            <a:r>
              <a:rPr lang="ru-RU" dirty="0" err="1" smtClean="0"/>
              <a:t>Програма</a:t>
            </a:r>
            <a:r>
              <a:rPr lang="ru-RU" dirty="0" smtClean="0"/>
              <a:t> </a:t>
            </a:r>
            <a:r>
              <a:rPr lang="ru-RU" dirty="0"/>
              <a:t>для </a:t>
            </a:r>
            <a:r>
              <a:rPr lang="ru-RU" dirty="0" err="1"/>
              <a:t>пошуку</a:t>
            </a:r>
            <a:r>
              <a:rPr lang="ru-RU" dirty="0"/>
              <a:t> </a:t>
            </a:r>
            <a:r>
              <a:rPr lang="ru-RU" dirty="0" err="1"/>
              <a:t>положення</a:t>
            </a:r>
            <a:r>
              <a:rPr lang="ru-RU" dirty="0"/>
              <a:t> </a:t>
            </a:r>
            <a:r>
              <a:rPr lang="ru-RU"/>
              <a:t>центру </a:t>
            </a:r>
            <a:r>
              <a:rPr lang="ru-RU" smtClean="0"/>
              <a:t>ваги</a:t>
            </a:r>
            <a:endParaRPr lang="uk-UA" b="1" dirty="0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6989" y="1600200"/>
            <a:ext cx="7100422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5527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918</TotalTime>
  <Words>87</Words>
  <Application>Microsoft Office PowerPoint</Application>
  <PresentationFormat>Екран (4:3)</PresentationFormat>
  <Paragraphs>15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Cambria</vt:lpstr>
      <vt:lpstr>Соседство</vt:lpstr>
      <vt:lpstr>Проєктування апаратно-програмних засобів системи управління положенням центру ваги автомобіля</vt:lpstr>
      <vt:lpstr>Методи визначення центру ваги автомобіля</vt:lpstr>
      <vt:lpstr>Метод зважування автомобілів</vt:lpstr>
      <vt:lpstr>Визначення координат коліс на вимірювальній балці </vt:lpstr>
      <vt:lpstr>Формування профілю вигину балки</vt:lpstr>
      <vt:lpstr>Розробка виду і напрямків потоків даних в системі</vt:lpstr>
      <vt:lpstr>Розробка центрального контролера та засобів візуалізації</vt:lpstr>
      <vt:lpstr>Формат зображення автомобіля із зміщеним розташуванням центру ваги </vt:lpstr>
      <vt:lpstr>Програма для пошуку положення центру ваги</vt:lpstr>
      <vt:lpstr>Дякую за увагу!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Vasya Fedorun</dc:creator>
  <cp:lastModifiedBy>Admin</cp:lastModifiedBy>
  <cp:revision>15</cp:revision>
  <dcterms:created xsi:type="dcterms:W3CDTF">2024-06-23T20:28:07Z</dcterms:created>
  <dcterms:modified xsi:type="dcterms:W3CDTF">2025-12-27T21:45:56Z</dcterms:modified>
</cp:coreProperties>
</file>