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98" r:id="rId2"/>
    <p:sldId id="299" r:id="rId3"/>
    <p:sldId id="307" r:id="rId4"/>
    <p:sldId id="308" r:id="rId5"/>
    <p:sldId id="309" r:id="rId6"/>
    <p:sldId id="310" r:id="rId7"/>
    <p:sldId id="312" r:id="rId8"/>
    <p:sldId id="313" r:id="rId9"/>
    <p:sldId id="311" r:id="rId10"/>
    <p:sldId id="306" r:id="rId11"/>
    <p:sldId id="305" r:id="rId12"/>
    <p:sldId id="304" r:id="rId13"/>
    <p:sldId id="315" r:id="rId14"/>
    <p:sldId id="277" r:id="rId15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7" autoAdjust="0"/>
    <p:restoredTop sz="90359" autoAdjust="0"/>
  </p:normalViewPr>
  <p:slideViewPr>
    <p:cSldViewPr>
      <p:cViewPr varScale="1">
        <p:scale>
          <a:sx n="64" d="100"/>
          <a:sy n="64" d="100"/>
        </p:scale>
        <p:origin x="77" y="3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8D6D-CC6A-4142-A8D8-BCB0668C0872}" type="datetimeFigureOut">
              <a:rPr lang="uk-UA" smtClean="0"/>
              <a:pPr/>
              <a:t>20.04.2026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E63D8-7103-4D45-B6FB-E3256B48ECC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6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2646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4048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3314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9402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3055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782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3845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9649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1338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88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95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21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3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00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48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005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9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299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35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41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41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" y="370139"/>
            <a:ext cx="9144000" cy="118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71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ru-RU" altLang="uk-UA" sz="171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Інститут 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 та будівництва «ІФНТУНГ-</a:t>
            </a:r>
            <a:r>
              <a:rPr lang="uk-UA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»</a:t>
            </a:r>
            <a:endParaRPr lang="uk-UA" altLang="uk-UA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uk-UA" altLang="uk-UA" sz="171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099" name="Прямоугольник 11"/>
          <p:cNvSpPr>
            <a:spLocks noChangeArrowheads="1"/>
          </p:cNvSpPr>
          <p:nvPr/>
        </p:nvSpPr>
        <p:spPr bwMode="auto">
          <a:xfrm>
            <a:off x="1" y="3343658"/>
            <a:ext cx="9144000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395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БАКАЛАВРСЬКА РОБОТА </a:t>
            </a:r>
            <a:endParaRPr lang="uk-UA" altLang="uk-UA" sz="2395" dirty="0"/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467544" y="3965761"/>
            <a:ext cx="8037488" cy="38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881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</a:t>
            </a:r>
            <a:r>
              <a:rPr lang="uk-UA" altLang="uk-UA" sz="1881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тему: </a:t>
            </a:r>
            <a:r>
              <a:rPr lang="ru-RU" altLang="uk-UA" sz="1881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Спорудження</a:t>
            </a:r>
            <a:r>
              <a:rPr lang="ru-RU" altLang="uk-UA" sz="1881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1881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адмінбудівлі</a:t>
            </a:r>
            <a:r>
              <a:rPr lang="ru-RU" altLang="uk-UA" sz="1881" b="1" dirty="0">
                <a:latin typeface="Times New Roman" panose="02020603050405020304" pitchFamily="18" charset="0"/>
                <a:cs typeface="Calibri" panose="020F0502020204030204" pitchFamily="34" charset="0"/>
              </a:rPr>
              <a:t> в м. </a:t>
            </a:r>
            <a:r>
              <a:rPr lang="ru-RU" altLang="uk-UA" sz="1881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Бурштин</a:t>
            </a:r>
            <a:endParaRPr lang="uk-UA" altLang="uk-UA" sz="20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1" name="Прямоугольник 15"/>
          <p:cNvSpPr>
            <a:spLocks noChangeArrowheads="1"/>
          </p:cNvSpPr>
          <p:nvPr/>
        </p:nvSpPr>
        <p:spPr bwMode="auto">
          <a:xfrm>
            <a:off x="4336063" y="5141263"/>
            <a:ext cx="4688607" cy="80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Виконала студентка: Софія МЕЛЬНИК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Керівник: </a:t>
            </a:r>
            <a:r>
              <a:rPr lang="uk-UA" altLang="uk-UA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</a:t>
            </a:r>
            <a:r>
              <a:rPr lang="uk-UA" altLang="uk-UA" sz="1539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.т.н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.,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доцент: Ігор ПАЛІЙЧУК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2" name="Прямоугольник 17"/>
          <p:cNvSpPr>
            <a:spLocks noChangeArrowheads="1"/>
          </p:cNvSpPr>
          <p:nvPr/>
        </p:nvSpPr>
        <p:spPr bwMode="auto">
          <a:xfrm>
            <a:off x="3432225" y="6171522"/>
            <a:ext cx="2311274" cy="32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2026</a:t>
            </a:r>
            <a:endParaRPr lang="uk-UA" altLang="uk-UA" sz="1539" dirty="0"/>
          </a:p>
        </p:txBody>
      </p:sp>
      <p:pic>
        <p:nvPicPr>
          <p:cNvPr id="4103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45584"/>
            <a:ext cx="1360399" cy="17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499" y="1276414"/>
            <a:ext cx="2092064" cy="214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38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84"/>
            <a:ext cx="9144000" cy="642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54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080"/>
            <a:ext cx="9144000" cy="637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7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185"/>
            <a:ext cx="9144000" cy="620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57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861"/>
            <a:ext cx="9144000" cy="647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03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348880"/>
            <a:ext cx="7446189" cy="7647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4000" b="1" dirty="0">
              <a:solidFill>
                <a:schemeClr val="bg2">
                  <a:lumMod val="1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9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321"/>
            <a:ext cx="9144000" cy="646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56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22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3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5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024"/>
            <a:ext cx="9144000" cy="644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00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377"/>
            <a:ext cx="9144000" cy="642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66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18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214"/>
            <a:ext cx="9144000" cy="669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549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2539</TotalTime>
  <Words>61</Words>
  <Application>Microsoft Office PowerPoint</Application>
  <PresentationFormat>Экран (4:3)</PresentationFormat>
  <Paragraphs>20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кваліфікаційна робота</dc:title>
  <dc:creator>Admin</dc:creator>
  <cp:lastModifiedBy>User</cp:lastModifiedBy>
  <cp:revision>124</cp:revision>
  <cp:lastPrinted>2017-05-15T11:33:54Z</cp:lastPrinted>
  <dcterms:created xsi:type="dcterms:W3CDTF">2010-05-18T13:57:20Z</dcterms:created>
  <dcterms:modified xsi:type="dcterms:W3CDTF">2026-04-20T10:38:01Z</dcterms:modified>
</cp:coreProperties>
</file>