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6"/>
  </p:notesMasterIdLst>
  <p:sldIdLst>
    <p:sldId id="298" r:id="rId2"/>
    <p:sldId id="299" r:id="rId3"/>
    <p:sldId id="307" r:id="rId4"/>
    <p:sldId id="308" r:id="rId5"/>
    <p:sldId id="309" r:id="rId6"/>
    <p:sldId id="310" r:id="rId7"/>
    <p:sldId id="312" r:id="rId8"/>
    <p:sldId id="313" r:id="rId9"/>
    <p:sldId id="311" r:id="rId10"/>
    <p:sldId id="306" r:id="rId11"/>
    <p:sldId id="305" r:id="rId12"/>
    <p:sldId id="304" r:id="rId13"/>
    <p:sldId id="315" r:id="rId14"/>
    <p:sldId id="277" r:id="rId15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37" autoAdjust="0"/>
    <p:restoredTop sz="90359" autoAdjust="0"/>
  </p:normalViewPr>
  <p:slideViewPr>
    <p:cSldViewPr>
      <p:cViewPr varScale="1">
        <p:scale>
          <a:sx n="64" d="100"/>
          <a:sy n="64" d="100"/>
        </p:scale>
        <p:origin x="77" y="3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CA8D6D-CC6A-4142-A8D8-BCB0668C0872}" type="datetimeFigureOut">
              <a:rPr lang="uk-UA" smtClean="0"/>
              <a:pPr/>
              <a:t>20.04.2026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9E63D8-7103-4D45-B6FB-E3256B48ECC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22612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E63D8-7103-4D45-B6FB-E3256B48ECC3}" type="slidenum">
              <a:rPr lang="uk-UA" smtClean="0"/>
              <a:pPr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926463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E63D8-7103-4D45-B6FB-E3256B48ECC3}" type="slidenum">
              <a:rPr lang="uk-UA" smtClean="0"/>
              <a:pPr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340485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E63D8-7103-4D45-B6FB-E3256B48ECC3}" type="slidenum">
              <a:rPr lang="uk-UA" smtClean="0"/>
              <a:pPr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133140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E63D8-7103-4D45-B6FB-E3256B48ECC3}" type="slidenum">
              <a:rPr lang="uk-UA" smtClean="0"/>
              <a:pPr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794027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E63D8-7103-4D45-B6FB-E3256B48ECC3}" type="slidenum">
              <a:rPr lang="uk-UA" smtClean="0"/>
              <a:pPr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330554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E63D8-7103-4D45-B6FB-E3256B48ECC3}" type="slidenum">
              <a:rPr lang="uk-UA" smtClean="0"/>
              <a:pPr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37826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E63D8-7103-4D45-B6FB-E3256B48ECC3}" type="slidenum">
              <a:rPr lang="uk-UA" smtClean="0"/>
              <a:pPr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938455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E63D8-7103-4D45-B6FB-E3256B48ECC3}" type="slidenum">
              <a:rPr lang="uk-UA" smtClean="0"/>
              <a:pPr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696498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E63D8-7103-4D45-B6FB-E3256B48ECC3}" type="slidenum">
              <a:rPr lang="uk-UA" smtClean="0"/>
              <a:pPr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313382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20.04.2026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788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20.04.2026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4950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20.04.2026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721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20.04.2026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4339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20.04.2026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0007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20.04.2026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5748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20.04.2026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3005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20.04.2026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5993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20.04.2026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299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20.04.2026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351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20.04.2026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2415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86443D-5673-4C84-A804-48A0CED481B5}" type="datetimeFigureOut">
              <a:rPr lang="ru-RU" smtClean="0"/>
              <a:pPr/>
              <a:t>20.04.2026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4419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4"/>
          <p:cNvSpPr>
            <a:spLocks noChangeArrowheads="1"/>
          </p:cNvSpPr>
          <p:nvPr/>
        </p:nvSpPr>
        <p:spPr bwMode="auto">
          <a:xfrm>
            <a:off x="1" y="370139"/>
            <a:ext cx="9144000" cy="1189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uk-UA" altLang="uk-UA" sz="1710" b="1" dirty="0">
                <a:latin typeface="Times New Roman" panose="02020603050405020304" pitchFamily="18" charset="0"/>
                <a:cs typeface="Calibri" panose="020F0502020204030204" pitchFamily="34" charset="0"/>
              </a:rPr>
              <a:t>МІНІСТЕРСТВО ОСВІТИ І НАУКИ УКРАЇНИ</a:t>
            </a:r>
            <a:endParaRPr lang="uk-UA" altLang="uk-UA" sz="1710" dirty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algn="ctr" eaLnBrk="1" hangingPunct="1"/>
            <a:r>
              <a:rPr lang="ru-RU" altLang="uk-UA" sz="1710" dirty="0">
                <a:latin typeface="Times New Roman" panose="02020603050405020304" pitchFamily="18" charset="0"/>
                <a:cs typeface="Calibri" panose="020F0502020204030204" pitchFamily="34" charset="0"/>
              </a:rPr>
              <a:t>ІВАНО-ФРАНКІВСЬКИЙ НАЦІОНАЛЬНИЙ ТЕХНІЧНИЙ УНІВЕРСИТЕТ НАФТИ І ГАЗУ</a:t>
            </a:r>
            <a:endParaRPr lang="uk-UA" altLang="uk-UA" sz="1710" dirty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r>
              <a:rPr lang="uk-UA" altLang="uk-UA" b="1" dirty="0">
                <a:latin typeface="Times New Roman" panose="02020603050405020304" pitchFamily="18" charset="0"/>
                <a:cs typeface="Calibri" panose="020F0502020204030204" pitchFamily="34" charset="0"/>
              </a:rPr>
              <a:t>Інститут </a:t>
            </a:r>
            <a:r>
              <a:rPr lang="uk-UA" b="1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архітектури та будівництва «ІФНТУНГ-</a:t>
            </a:r>
            <a:r>
              <a:rPr lang="uk-UA" b="1" dirty="0" err="1" smtClean="0">
                <a:latin typeface="Times New Roman" panose="02020603050405020304" pitchFamily="18" charset="0"/>
                <a:cs typeface="Calibri" panose="020F0502020204030204" pitchFamily="34" charset="0"/>
              </a:rPr>
              <a:t>ДонНАБА</a:t>
            </a:r>
            <a:r>
              <a:rPr lang="uk-UA" b="1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»</a:t>
            </a:r>
            <a:endParaRPr lang="uk-UA" altLang="uk-UA" b="1" dirty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algn="ctr" eaLnBrk="1" hangingPunct="1"/>
            <a:r>
              <a:rPr lang="uk-UA" altLang="uk-UA" sz="171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Кафедра будівництва</a:t>
            </a:r>
            <a:endParaRPr lang="uk-UA" altLang="uk-UA" sz="1710" dirty="0">
              <a:latin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4099" name="Прямоугольник 11"/>
          <p:cNvSpPr>
            <a:spLocks noChangeArrowheads="1"/>
          </p:cNvSpPr>
          <p:nvPr/>
        </p:nvSpPr>
        <p:spPr bwMode="auto">
          <a:xfrm>
            <a:off x="1" y="3343658"/>
            <a:ext cx="9144000" cy="460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uk-UA" altLang="uk-UA" sz="2395" b="1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БАКАЛАВРСЬКА РОБОТА </a:t>
            </a:r>
            <a:endParaRPr lang="uk-UA" altLang="uk-UA" sz="2395" dirty="0"/>
          </a:p>
        </p:txBody>
      </p:sp>
      <p:sp>
        <p:nvSpPr>
          <p:cNvPr id="4100" name="Прямоугольник 13"/>
          <p:cNvSpPr>
            <a:spLocks noChangeArrowheads="1"/>
          </p:cNvSpPr>
          <p:nvPr/>
        </p:nvSpPr>
        <p:spPr bwMode="auto">
          <a:xfrm>
            <a:off x="467544" y="3965761"/>
            <a:ext cx="8037488" cy="381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uk-UA" altLang="uk-UA" sz="1881" b="1" dirty="0">
                <a:latin typeface="Times New Roman" panose="02020603050405020304" pitchFamily="18" charset="0"/>
                <a:cs typeface="Calibri" panose="020F0502020204030204" pitchFamily="34" charset="0"/>
              </a:rPr>
              <a:t>на </a:t>
            </a:r>
            <a:r>
              <a:rPr lang="uk-UA" altLang="uk-UA" sz="1881" b="1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тему: </a:t>
            </a:r>
            <a:r>
              <a:rPr lang="ru-RU" altLang="uk-UA" sz="1881" b="1" dirty="0" err="1" smtClean="0">
                <a:latin typeface="Times New Roman" panose="02020603050405020304" pitchFamily="18" charset="0"/>
                <a:cs typeface="Calibri" panose="020F0502020204030204" pitchFamily="34" charset="0"/>
              </a:rPr>
              <a:t>Спорудження</a:t>
            </a:r>
            <a:r>
              <a:rPr lang="ru-RU" altLang="uk-UA" sz="1881" b="1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altLang="uk-UA" sz="1881" b="1" dirty="0" err="1">
                <a:latin typeface="Times New Roman" panose="02020603050405020304" pitchFamily="18" charset="0"/>
                <a:cs typeface="Calibri" panose="020F0502020204030204" pitchFamily="34" charset="0"/>
              </a:rPr>
              <a:t>адмінбудівлі</a:t>
            </a:r>
            <a:r>
              <a:rPr lang="ru-RU" altLang="uk-UA" sz="1881" b="1" dirty="0">
                <a:latin typeface="Times New Roman" panose="02020603050405020304" pitchFamily="18" charset="0"/>
                <a:cs typeface="Calibri" panose="020F0502020204030204" pitchFamily="34" charset="0"/>
              </a:rPr>
              <a:t> в м. </a:t>
            </a:r>
            <a:r>
              <a:rPr lang="ru-RU" altLang="uk-UA" sz="1881" b="1" dirty="0" err="1">
                <a:latin typeface="Times New Roman" panose="02020603050405020304" pitchFamily="18" charset="0"/>
                <a:cs typeface="Calibri" panose="020F0502020204030204" pitchFamily="34" charset="0"/>
              </a:rPr>
              <a:t>Бурштин</a:t>
            </a:r>
            <a:endParaRPr lang="uk-UA" altLang="uk-UA" sz="2000" b="1" dirty="0">
              <a:latin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4101" name="Прямоугольник 15"/>
          <p:cNvSpPr>
            <a:spLocks noChangeArrowheads="1"/>
          </p:cNvSpPr>
          <p:nvPr/>
        </p:nvSpPr>
        <p:spPr bwMode="auto">
          <a:xfrm>
            <a:off x="4336063" y="5141263"/>
            <a:ext cx="4688607" cy="80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uk-UA" altLang="uk-UA" sz="1539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Виконала студентка: Софія МЕЛЬНИК</a:t>
            </a:r>
            <a:endParaRPr lang="uk-UA" altLang="uk-UA" sz="1539" dirty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eaLnBrk="1" hangingPunct="1"/>
            <a:endParaRPr lang="uk-UA" altLang="uk-UA" sz="1539" dirty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eaLnBrk="1" hangingPunct="1"/>
            <a:r>
              <a:rPr lang="uk-UA" altLang="uk-UA" sz="1539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Керівник: </a:t>
            </a:r>
            <a:r>
              <a:rPr lang="uk-UA" altLang="uk-UA" sz="1539" dirty="0" err="1">
                <a:latin typeface="Times New Roman" panose="02020603050405020304" pitchFamily="18" charset="0"/>
                <a:cs typeface="Calibri" panose="020F0502020204030204" pitchFamily="34" charset="0"/>
              </a:rPr>
              <a:t>к</a:t>
            </a:r>
            <a:r>
              <a:rPr lang="uk-UA" altLang="uk-UA" sz="1539" dirty="0" err="1" smtClean="0">
                <a:latin typeface="Times New Roman" panose="02020603050405020304" pitchFamily="18" charset="0"/>
                <a:cs typeface="Calibri" panose="020F0502020204030204" pitchFamily="34" charset="0"/>
              </a:rPr>
              <a:t>.т.н</a:t>
            </a:r>
            <a:r>
              <a:rPr lang="uk-UA" altLang="uk-UA" sz="1539" dirty="0">
                <a:latin typeface="Times New Roman" panose="02020603050405020304" pitchFamily="18" charset="0"/>
                <a:cs typeface="Calibri" panose="020F0502020204030204" pitchFamily="34" charset="0"/>
              </a:rPr>
              <a:t>., </a:t>
            </a:r>
            <a:r>
              <a:rPr lang="uk-UA" altLang="uk-UA" sz="1539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доцент: Ігор ПАЛІЙЧУК</a:t>
            </a:r>
            <a:endParaRPr lang="uk-UA" altLang="uk-UA" sz="1539" dirty="0">
              <a:latin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4102" name="Прямоугольник 17"/>
          <p:cNvSpPr>
            <a:spLocks noChangeArrowheads="1"/>
          </p:cNvSpPr>
          <p:nvPr/>
        </p:nvSpPr>
        <p:spPr bwMode="auto">
          <a:xfrm>
            <a:off x="3432225" y="6171522"/>
            <a:ext cx="2311274" cy="329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uk-UA" altLang="uk-UA" sz="1539" dirty="0">
                <a:latin typeface="Times New Roman" panose="02020603050405020304" pitchFamily="18" charset="0"/>
                <a:cs typeface="Calibri" panose="020F0502020204030204" pitchFamily="34" charset="0"/>
              </a:rPr>
              <a:t>Івано-Франківськ  – </a:t>
            </a:r>
            <a:r>
              <a:rPr lang="uk-UA" altLang="uk-UA" sz="1539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2026</a:t>
            </a:r>
            <a:endParaRPr lang="uk-UA" altLang="uk-UA" sz="1539" dirty="0"/>
          </a:p>
        </p:txBody>
      </p:sp>
      <p:pic>
        <p:nvPicPr>
          <p:cNvPr id="4103" name="Picture 9" descr="Символи університету | Івано-Франківський національний технічний  університет нафти і газу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545584"/>
            <a:ext cx="1360399" cy="1717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3499" y="1276414"/>
            <a:ext cx="2092064" cy="2144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5380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5984"/>
            <a:ext cx="9144000" cy="6426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6545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0080"/>
            <a:ext cx="9144000" cy="6377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6782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4185"/>
            <a:ext cx="9144000" cy="6209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1575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3861"/>
            <a:ext cx="9144000" cy="6470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1033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348880"/>
            <a:ext cx="7446189" cy="76470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ДЯКУЮ ЗА УВАГУ!</a:t>
            </a:r>
            <a:endParaRPr lang="ru-RU" sz="4000" b="1" dirty="0">
              <a:solidFill>
                <a:schemeClr val="bg2">
                  <a:lumMod val="10000"/>
                </a:schemeClr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0960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321"/>
            <a:ext cx="9144000" cy="6469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4569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7893"/>
            <a:ext cx="9144000" cy="6462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9229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7893"/>
            <a:ext cx="9144000" cy="6462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2307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7893"/>
            <a:ext cx="9144000" cy="6462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9585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5024"/>
            <a:ext cx="9144000" cy="6447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200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377"/>
            <a:ext cx="9144000" cy="6429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5668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7893"/>
            <a:ext cx="9144000" cy="6462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6183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0214"/>
            <a:ext cx="9144000" cy="6697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15497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2539</TotalTime>
  <Words>61</Words>
  <Application>Microsoft Office PowerPoint</Application>
  <PresentationFormat>Экран (4:3)</PresentationFormat>
  <Paragraphs>20</Paragraphs>
  <Slides>14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ДЯКУЮ ЗА УВАГУ!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Магістерська кваліфікаційна робота</dc:title>
  <dc:creator>Admin</dc:creator>
  <cp:lastModifiedBy>User</cp:lastModifiedBy>
  <cp:revision>124</cp:revision>
  <cp:lastPrinted>2017-05-15T11:33:54Z</cp:lastPrinted>
  <dcterms:created xsi:type="dcterms:W3CDTF">2010-05-18T13:57:20Z</dcterms:created>
  <dcterms:modified xsi:type="dcterms:W3CDTF">2026-04-20T10:38:01Z</dcterms:modified>
</cp:coreProperties>
</file>