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304" r:id="rId2"/>
    <p:sldId id="305" r:id="rId3"/>
    <p:sldId id="307" r:id="rId4"/>
    <p:sldId id="310" r:id="rId5"/>
    <p:sldId id="311" r:id="rId6"/>
    <p:sldId id="308" r:id="rId7"/>
    <p:sldId id="312" r:id="rId8"/>
    <p:sldId id="313" r:id="rId9"/>
    <p:sldId id="277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0359" autoAdjust="0"/>
  </p:normalViewPr>
  <p:slideViewPr>
    <p:cSldViewPr>
      <p:cViewPr varScale="1">
        <p:scale>
          <a:sx n="79" d="100"/>
          <a:sy n="79" d="100"/>
        </p:scale>
        <p:origin x="161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01.06.2026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0994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39"/>
            <a:ext cx="9144000" cy="111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"ІФНТУНГ-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ДонНАБА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algn="ctr" eaLnBrk="1" hangingPunct="1"/>
            <a:r>
              <a:rPr lang="uk-UA" altLang="uk-UA" sz="16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600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585134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395" b="1" dirty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1390269" y="4039959"/>
            <a:ext cx="71997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Церква на 300 вірних у м. Трускавці Львівської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області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5292080" y="5070040"/>
            <a:ext cx="2983702" cy="103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</a:t>
            </a:r>
            <a:r>
              <a:rPr lang="ru-RU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Полатайко </a:t>
            </a:r>
            <a:r>
              <a:rPr lang="ru-RU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Т.О</a:t>
            </a:r>
            <a:r>
              <a:rPr lang="ru-RU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доцент</a:t>
            </a: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                              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Фабрика Ю.М.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5" y="6171522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026" y="1627354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560" y="1568298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95198"/>
            <a:ext cx="8928992" cy="642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89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06507"/>
            <a:ext cx="9036496" cy="648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2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01267"/>
            <a:ext cx="8928992" cy="641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04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134215"/>
            <a:ext cx="9001000" cy="649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39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504" y="208779"/>
            <a:ext cx="9013253" cy="646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26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7" y="141897"/>
            <a:ext cx="9069046" cy="652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44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3" y="202880"/>
            <a:ext cx="9006883" cy="646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69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446189" cy="764704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4591" b="7878"/>
          <a:stretch/>
        </p:blipFill>
        <p:spPr bwMode="auto">
          <a:xfrm>
            <a:off x="1011358" y="548680"/>
            <a:ext cx="7840420" cy="557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3872</TotalTime>
  <Words>55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M4800</cp:lastModifiedBy>
  <cp:revision>138</cp:revision>
  <cp:lastPrinted>2017-05-15T11:33:54Z</cp:lastPrinted>
  <dcterms:created xsi:type="dcterms:W3CDTF">2010-05-18T13:57:20Z</dcterms:created>
  <dcterms:modified xsi:type="dcterms:W3CDTF">2026-06-01T20:35:18Z</dcterms:modified>
</cp:coreProperties>
</file>