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345E"/>
    <a:srgbClr val="243C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15" y="8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2A9939-07F4-4B0D-876B-60DBD710B51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378AA18-82C6-4A38-B140-B2B041D1C98D}">
      <dgm:prSet phldrT="[Text]"/>
      <dgm:spPr/>
      <dgm:t>
        <a:bodyPr/>
        <a:lstStyle/>
        <a:p>
          <a:r>
            <a:rPr lang="uk-UA" dirty="0"/>
            <a:t>Неефективність процесу</a:t>
          </a:r>
          <a:endParaRPr lang="en-US" dirty="0"/>
        </a:p>
      </dgm:t>
    </dgm:pt>
    <dgm:pt modelId="{E5A2CF34-02D5-4891-97B8-FBCB6C8AE853}" type="parTrans" cxnId="{8527DFE2-D04D-4B02-AD6D-10B75D3E1549}">
      <dgm:prSet/>
      <dgm:spPr/>
      <dgm:t>
        <a:bodyPr/>
        <a:lstStyle/>
        <a:p>
          <a:endParaRPr lang="en-US"/>
        </a:p>
      </dgm:t>
    </dgm:pt>
    <dgm:pt modelId="{4B3CEB9E-2AA9-4082-9963-6B995FAEB230}" type="sibTrans" cxnId="{8527DFE2-D04D-4B02-AD6D-10B75D3E1549}">
      <dgm:prSet/>
      <dgm:spPr/>
      <dgm:t>
        <a:bodyPr/>
        <a:lstStyle/>
        <a:p>
          <a:endParaRPr lang="en-US"/>
        </a:p>
      </dgm:t>
    </dgm:pt>
    <dgm:pt modelId="{5C7003D8-5816-402F-899C-243ABF38DEB9}">
      <dgm:prSet phldrT="[Text]"/>
      <dgm:spPr/>
      <dgm:t>
        <a:bodyPr/>
        <a:lstStyle/>
        <a:p>
          <a:r>
            <a:rPr lang="uk-UA" dirty="0"/>
            <a:t>Нераціональне використання об’єму</a:t>
          </a:r>
          <a:endParaRPr lang="en-US" dirty="0"/>
        </a:p>
      </dgm:t>
    </dgm:pt>
    <dgm:pt modelId="{CF3F109B-FAD8-40CC-8D52-C650AADF156C}" type="parTrans" cxnId="{225922ED-C930-4971-BAB2-C50C54B55CEA}">
      <dgm:prSet/>
      <dgm:spPr/>
      <dgm:t>
        <a:bodyPr/>
        <a:lstStyle/>
        <a:p>
          <a:endParaRPr lang="en-US"/>
        </a:p>
      </dgm:t>
    </dgm:pt>
    <dgm:pt modelId="{908876F4-4A5D-4A03-AD92-05B5075D8A51}" type="sibTrans" cxnId="{225922ED-C930-4971-BAB2-C50C54B55CEA}">
      <dgm:prSet/>
      <dgm:spPr/>
      <dgm:t>
        <a:bodyPr/>
        <a:lstStyle/>
        <a:p>
          <a:endParaRPr lang="en-US"/>
        </a:p>
      </dgm:t>
    </dgm:pt>
    <dgm:pt modelId="{ACFC73DB-91CD-4302-9445-772EDD783486}">
      <dgm:prSet phldrT="[Text]"/>
      <dgm:spPr/>
      <dgm:t>
        <a:bodyPr/>
        <a:lstStyle/>
        <a:p>
          <a:r>
            <a:rPr lang="uk-UA" dirty="0"/>
            <a:t>Порушення вагових норм</a:t>
          </a:r>
          <a:endParaRPr lang="en-US" dirty="0"/>
        </a:p>
      </dgm:t>
    </dgm:pt>
    <dgm:pt modelId="{49ADC9BE-5183-431A-A248-C4CD39FFAA46}" type="parTrans" cxnId="{B6C3F1D5-9CBE-414B-8863-46EC4ED4CAEC}">
      <dgm:prSet/>
      <dgm:spPr/>
      <dgm:t>
        <a:bodyPr/>
        <a:lstStyle/>
        <a:p>
          <a:endParaRPr lang="en-US"/>
        </a:p>
      </dgm:t>
    </dgm:pt>
    <dgm:pt modelId="{A039F3D8-F352-4806-83B2-13C4C6C30221}" type="sibTrans" cxnId="{B6C3F1D5-9CBE-414B-8863-46EC4ED4CAEC}">
      <dgm:prSet/>
      <dgm:spPr/>
      <dgm:t>
        <a:bodyPr/>
        <a:lstStyle/>
        <a:p>
          <a:endParaRPr lang="en-US"/>
        </a:p>
      </dgm:t>
    </dgm:pt>
    <dgm:pt modelId="{83FDED91-415E-4E77-B989-E9A73276B500}">
      <dgm:prSet phldrT="[Text]"/>
      <dgm:spPr/>
      <dgm:t>
        <a:bodyPr/>
        <a:lstStyle/>
        <a:p>
          <a:r>
            <a:rPr lang="uk-UA" dirty="0"/>
            <a:t>Пошкодження вантажу</a:t>
          </a:r>
          <a:endParaRPr lang="en-US" dirty="0"/>
        </a:p>
      </dgm:t>
    </dgm:pt>
    <dgm:pt modelId="{C3CE8499-98BB-423A-AE94-354C7F23036E}" type="parTrans" cxnId="{FC7A70F2-9172-4320-BB51-F44DDBE28629}">
      <dgm:prSet/>
      <dgm:spPr/>
      <dgm:t>
        <a:bodyPr/>
        <a:lstStyle/>
        <a:p>
          <a:endParaRPr lang="en-US"/>
        </a:p>
      </dgm:t>
    </dgm:pt>
    <dgm:pt modelId="{594A4BFF-F4A4-40F1-9B0C-E83FD2A6F5C1}" type="sibTrans" cxnId="{FC7A70F2-9172-4320-BB51-F44DDBE28629}">
      <dgm:prSet/>
      <dgm:spPr/>
      <dgm:t>
        <a:bodyPr/>
        <a:lstStyle/>
        <a:p>
          <a:endParaRPr lang="en-US"/>
        </a:p>
      </dgm:t>
    </dgm:pt>
    <dgm:pt modelId="{E0EF9406-F857-4F41-8252-6B2632283B2A}">
      <dgm:prSet phldrT="[Text]"/>
      <dgm:spPr/>
      <dgm:t>
        <a:bodyPr/>
        <a:lstStyle/>
        <a:p>
          <a:r>
            <a:rPr lang="uk-UA" dirty="0"/>
            <a:t>Порушення черговості</a:t>
          </a:r>
          <a:endParaRPr lang="en-US" dirty="0"/>
        </a:p>
      </dgm:t>
    </dgm:pt>
    <dgm:pt modelId="{097D8C94-8DA1-4AC9-BB5B-429D699F8943}" type="parTrans" cxnId="{7FFF8AC0-BFA1-4FFB-98CD-E3874F865039}">
      <dgm:prSet/>
      <dgm:spPr/>
      <dgm:t>
        <a:bodyPr/>
        <a:lstStyle/>
        <a:p>
          <a:endParaRPr lang="en-US"/>
        </a:p>
      </dgm:t>
    </dgm:pt>
    <dgm:pt modelId="{D222FD2A-15E5-4321-B966-51B270ED335E}" type="sibTrans" cxnId="{7FFF8AC0-BFA1-4FFB-98CD-E3874F865039}">
      <dgm:prSet/>
      <dgm:spPr/>
      <dgm:t>
        <a:bodyPr/>
        <a:lstStyle/>
        <a:p>
          <a:endParaRPr lang="en-US"/>
        </a:p>
      </dgm:t>
    </dgm:pt>
    <dgm:pt modelId="{DCFC93DB-C765-44B9-A341-2CDB7D66579C}" type="pres">
      <dgm:prSet presAssocID="{352A9939-07F4-4B0D-876B-60DBD710B512}" presName="diagram" presStyleCnt="0">
        <dgm:presLayoutVars>
          <dgm:dir/>
          <dgm:resizeHandles val="exact"/>
        </dgm:presLayoutVars>
      </dgm:prSet>
      <dgm:spPr/>
    </dgm:pt>
    <dgm:pt modelId="{A8B8CAEB-6181-4B05-A3DB-DA8D7A1DD882}" type="pres">
      <dgm:prSet presAssocID="{F378AA18-82C6-4A38-B140-B2B041D1C98D}" presName="node" presStyleLbl="node1" presStyleIdx="0" presStyleCnt="5" custLinFactNeighborX="15" custLinFactNeighborY="-10687">
        <dgm:presLayoutVars>
          <dgm:bulletEnabled val="1"/>
        </dgm:presLayoutVars>
      </dgm:prSet>
      <dgm:spPr/>
    </dgm:pt>
    <dgm:pt modelId="{BCEA7394-95F4-42A1-A031-56E469965968}" type="pres">
      <dgm:prSet presAssocID="{4B3CEB9E-2AA9-4082-9963-6B995FAEB230}" presName="sibTrans" presStyleCnt="0"/>
      <dgm:spPr/>
    </dgm:pt>
    <dgm:pt modelId="{F8177CBC-8769-49EB-8571-5EFE23140D50}" type="pres">
      <dgm:prSet presAssocID="{5C7003D8-5816-402F-899C-243ABF38DEB9}" presName="node" presStyleLbl="node1" presStyleIdx="1" presStyleCnt="5">
        <dgm:presLayoutVars>
          <dgm:bulletEnabled val="1"/>
        </dgm:presLayoutVars>
      </dgm:prSet>
      <dgm:spPr/>
    </dgm:pt>
    <dgm:pt modelId="{CEFFBAF3-9499-402E-9532-F16AC5C2E5F8}" type="pres">
      <dgm:prSet presAssocID="{908876F4-4A5D-4A03-AD92-05B5075D8A51}" presName="sibTrans" presStyleCnt="0"/>
      <dgm:spPr/>
    </dgm:pt>
    <dgm:pt modelId="{12970A94-5A3E-4D88-AC3C-2985D886BC74}" type="pres">
      <dgm:prSet presAssocID="{ACFC73DB-91CD-4302-9445-772EDD783486}" presName="node" presStyleLbl="node1" presStyleIdx="2" presStyleCnt="5">
        <dgm:presLayoutVars>
          <dgm:bulletEnabled val="1"/>
        </dgm:presLayoutVars>
      </dgm:prSet>
      <dgm:spPr/>
    </dgm:pt>
    <dgm:pt modelId="{8BF82C58-CDFC-424B-8F9A-D64F408070D2}" type="pres">
      <dgm:prSet presAssocID="{A039F3D8-F352-4806-83B2-13C4C6C30221}" presName="sibTrans" presStyleCnt="0"/>
      <dgm:spPr/>
    </dgm:pt>
    <dgm:pt modelId="{8FC85430-8C94-45D0-A326-626FB01B2966}" type="pres">
      <dgm:prSet presAssocID="{83FDED91-415E-4E77-B989-E9A73276B500}" presName="node" presStyleLbl="node1" presStyleIdx="3" presStyleCnt="5">
        <dgm:presLayoutVars>
          <dgm:bulletEnabled val="1"/>
        </dgm:presLayoutVars>
      </dgm:prSet>
      <dgm:spPr/>
    </dgm:pt>
    <dgm:pt modelId="{437E4D08-F89B-4211-A384-C7A789A58A60}" type="pres">
      <dgm:prSet presAssocID="{594A4BFF-F4A4-40F1-9B0C-E83FD2A6F5C1}" presName="sibTrans" presStyleCnt="0"/>
      <dgm:spPr/>
    </dgm:pt>
    <dgm:pt modelId="{A359EEA2-DBFA-4F76-B16F-78962F242491}" type="pres">
      <dgm:prSet presAssocID="{E0EF9406-F857-4F41-8252-6B2632283B2A}" presName="node" presStyleLbl="node1" presStyleIdx="4" presStyleCnt="5">
        <dgm:presLayoutVars>
          <dgm:bulletEnabled val="1"/>
        </dgm:presLayoutVars>
      </dgm:prSet>
      <dgm:spPr/>
    </dgm:pt>
  </dgm:ptLst>
  <dgm:cxnLst>
    <dgm:cxn modelId="{4497D210-1337-4C64-A730-DA000B96A3ED}" type="presOf" srcId="{83FDED91-415E-4E77-B989-E9A73276B500}" destId="{8FC85430-8C94-45D0-A326-626FB01B2966}" srcOrd="0" destOrd="0" presId="urn:microsoft.com/office/officeart/2005/8/layout/default"/>
    <dgm:cxn modelId="{18CC7A12-1E64-422B-AF5A-17E81AE17546}" type="presOf" srcId="{5C7003D8-5816-402F-899C-243ABF38DEB9}" destId="{F8177CBC-8769-49EB-8571-5EFE23140D50}" srcOrd="0" destOrd="0" presId="urn:microsoft.com/office/officeart/2005/8/layout/default"/>
    <dgm:cxn modelId="{0AFA8B39-E778-4DD9-B5EB-EC6323B57CFA}" type="presOf" srcId="{352A9939-07F4-4B0D-876B-60DBD710B512}" destId="{DCFC93DB-C765-44B9-A341-2CDB7D66579C}" srcOrd="0" destOrd="0" presId="urn:microsoft.com/office/officeart/2005/8/layout/default"/>
    <dgm:cxn modelId="{7FFF8AC0-BFA1-4FFB-98CD-E3874F865039}" srcId="{352A9939-07F4-4B0D-876B-60DBD710B512}" destId="{E0EF9406-F857-4F41-8252-6B2632283B2A}" srcOrd="4" destOrd="0" parTransId="{097D8C94-8DA1-4AC9-BB5B-429D699F8943}" sibTransId="{D222FD2A-15E5-4321-B966-51B270ED335E}"/>
    <dgm:cxn modelId="{EA3098CD-56F0-46A4-A5C7-CC40CAA80CAF}" type="presOf" srcId="{E0EF9406-F857-4F41-8252-6B2632283B2A}" destId="{A359EEA2-DBFA-4F76-B16F-78962F242491}" srcOrd="0" destOrd="0" presId="urn:microsoft.com/office/officeart/2005/8/layout/default"/>
    <dgm:cxn modelId="{B6C3F1D5-9CBE-414B-8863-46EC4ED4CAEC}" srcId="{352A9939-07F4-4B0D-876B-60DBD710B512}" destId="{ACFC73DB-91CD-4302-9445-772EDD783486}" srcOrd="2" destOrd="0" parTransId="{49ADC9BE-5183-431A-A248-C4CD39FFAA46}" sibTransId="{A039F3D8-F352-4806-83B2-13C4C6C30221}"/>
    <dgm:cxn modelId="{8527DFE2-D04D-4B02-AD6D-10B75D3E1549}" srcId="{352A9939-07F4-4B0D-876B-60DBD710B512}" destId="{F378AA18-82C6-4A38-B140-B2B041D1C98D}" srcOrd="0" destOrd="0" parTransId="{E5A2CF34-02D5-4891-97B8-FBCB6C8AE853}" sibTransId="{4B3CEB9E-2AA9-4082-9963-6B995FAEB230}"/>
    <dgm:cxn modelId="{225922ED-C930-4971-BAB2-C50C54B55CEA}" srcId="{352A9939-07F4-4B0D-876B-60DBD710B512}" destId="{5C7003D8-5816-402F-899C-243ABF38DEB9}" srcOrd="1" destOrd="0" parTransId="{CF3F109B-FAD8-40CC-8D52-C650AADF156C}" sibTransId="{908876F4-4A5D-4A03-AD92-05B5075D8A51}"/>
    <dgm:cxn modelId="{FC7A70F2-9172-4320-BB51-F44DDBE28629}" srcId="{352A9939-07F4-4B0D-876B-60DBD710B512}" destId="{83FDED91-415E-4E77-B989-E9A73276B500}" srcOrd="3" destOrd="0" parTransId="{C3CE8499-98BB-423A-AE94-354C7F23036E}" sibTransId="{594A4BFF-F4A4-40F1-9B0C-E83FD2A6F5C1}"/>
    <dgm:cxn modelId="{D18E0DF4-15CF-4397-9570-2B05EE3812B4}" type="presOf" srcId="{F378AA18-82C6-4A38-B140-B2B041D1C98D}" destId="{A8B8CAEB-6181-4B05-A3DB-DA8D7A1DD882}" srcOrd="0" destOrd="0" presId="urn:microsoft.com/office/officeart/2005/8/layout/default"/>
    <dgm:cxn modelId="{40FF8BF5-154C-4EB3-A6D7-494C27B102CE}" type="presOf" srcId="{ACFC73DB-91CD-4302-9445-772EDD783486}" destId="{12970A94-5A3E-4D88-AC3C-2985D886BC74}" srcOrd="0" destOrd="0" presId="urn:microsoft.com/office/officeart/2005/8/layout/default"/>
    <dgm:cxn modelId="{3128FB9C-FBDA-4F20-B93A-46A71687651D}" type="presParOf" srcId="{DCFC93DB-C765-44B9-A341-2CDB7D66579C}" destId="{A8B8CAEB-6181-4B05-A3DB-DA8D7A1DD882}" srcOrd="0" destOrd="0" presId="urn:microsoft.com/office/officeart/2005/8/layout/default"/>
    <dgm:cxn modelId="{63FEBADB-9291-4C30-B64C-90BC8518A653}" type="presParOf" srcId="{DCFC93DB-C765-44B9-A341-2CDB7D66579C}" destId="{BCEA7394-95F4-42A1-A031-56E469965968}" srcOrd="1" destOrd="0" presId="urn:microsoft.com/office/officeart/2005/8/layout/default"/>
    <dgm:cxn modelId="{B9EC2CD6-BAE5-4066-8F69-0CE4B4E8E8DA}" type="presParOf" srcId="{DCFC93DB-C765-44B9-A341-2CDB7D66579C}" destId="{F8177CBC-8769-49EB-8571-5EFE23140D50}" srcOrd="2" destOrd="0" presId="urn:microsoft.com/office/officeart/2005/8/layout/default"/>
    <dgm:cxn modelId="{B1D411F7-C5F1-4E67-812C-0E63F445234C}" type="presParOf" srcId="{DCFC93DB-C765-44B9-A341-2CDB7D66579C}" destId="{CEFFBAF3-9499-402E-9532-F16AC5C2E5F8}" srcOrd="3" destOrd="0" presId="urn:microsoft.com/office/officeart/2005/8/layout/default"/>
    <dgm:cxn modelId="{789D89CE-52F2-4642-89C8-1FDEB61CD32A}" type="presParOf" srcId="{DCFC93DB-C765-44B9-A341-2CDB7D66579C}" destId="{12970A94-5A3E-4D88-AC3C-2985D886BC74}" srcOrd="4" destOrd="0" presId="urn:microsoft.com/office/officeart/2005/8/layout/default"/>
    <dgm:cxn modelId="{B10AE70A-5302-4BD5-BDCE-E153F21707F9}" type="presParOf" srcId="{DCFC93DB-C765-44B9-A341-2CDB7D66579C}" destId="{8BF82C58-CDFC-424B-8F9A-D64F408070D2}" srcOrd="5" destOrd="0" presId="urn:microsoft.com/office/officeart/2005/8/layout/default"/>
    <dgm:cxn modelId="{E00D7B14-C80E-4566-8713-F699CF09C7E7}" type="presParOf" srcId="{DCFC93DB-C765-44B9-A341-2CDB7D66579C}" destId="{8FC85430-8C94-45D0-A326-626FB01B2966}" srcOrd="6" destOrd="0" presId="urn:microsoft.com/office/officeart/2005/8/layout/default"/>
    <dgm:cxn modelId="{8D7D2848-4A42-4611-B7E5-6D142B571D5E}" type="presParOf" srcId="{DCFC93DB-C765-44B9-A341-2CDB7D66579C}" destId="{437E4D08-F89B-4211-A384-C7A789A58A60}" srcOrd="7" destOrd="0" presId="urn:microsoft.com/office/officeart/2005/8/layout/default"/>
    <dgm:cxn modelId="{3C66B4F4-E136-44EB-A014-0AF3C217FD67}" type="presParOf" srcId="{DCFC93DB-C765-44B9-A341-2CDB7D66579C}" destId="{A359EEA2-DBFA-4F76-B16F-78962F24249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821E6B-52DF-430D-B160-4E81C38BA599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D82D03-BE76-4694-B10E-07FC41669956}">
      <dgm:prSet phldrT="[Text]"/>
      <dgm:spPr/>
      <dgm:t>
        <a:bodyPr/>
        <a:lstStyle/>
        <a:p>
          <a:r>
            <a:rPr lang="en-US" dirty="0"/>
            <a:t>Pack3D</a:t>
          </a:r>
        </a:p>
      </dgm:t>
    </dgm:pt>
    <dgm:pt modelId="{F5FFAEEC-7AF5-4681-86F7-DD0ADE2DB712}" type="parTrans" cxnId="{9818D535-0645-438F-B21A-6389A957CBEC}">
      <dgm:prSet/>
      <dgm:spPr/>
      <dgm:t>
        <a:bodyPr/>
        <a:lstStyle/>
        <a:p>
          <a:endParaRPr lang="en-US"/>
        </a:p>
      </dgm:t>
    </dgm:pt>
    <dgm:pt modelId="{304D9AE8-4422-4624-94D2-04F369C8EF05}" type="sibTrans" cxnId="{9818D535-0645-438F-B21A-6389A957CBEC}">
      <dgm:prSet/>
      <dgm:spPr/>
      <dgm:t>
        <a:bodyPr/>
        <a:lstStyle/>
        <a:p>
          <a:endParaRPr lang="en-US"/>
        </a:p>
      </dgm:t>
    </dgm:pt>
    <dgm:pt modelId="{EAC3FBA9-8B01-4848-8FCD-E2BBFC1D4229}">
      <dgm:prSet phldrT="[Text]"/>
      <dgm:spPr/>
      <dgm:t>
        <a:bodyPr/>
        <a:lstStyle/>
        <a:p>
          <a:r>
            <a:rPr lang="uk-UA" dirty="0"/>
            <a:t>Бібліотеко (</a:t>
          </a:r>
          <a:r>
            <a:rPr lang="en-US" dirty="0"/>
            <a:t>.dll</a:t>
          </a:r>
          <a:r>
            <a:rPr lang="uk-UA" dirty="0"/>
            <a:t>) орієнтованість</a:t>
          </a:r>
          <a:endParaRPr lang="en-US" dirty="0"/>
        </a:p>
      </dgm:t>
    </dgm:pt>
    <dgm:pt modelId="{6E27C992-FA7D-4C90-8316-F442E03C7E49}" type="parTrans" cxnId="{1BF1F89A-30DE-4F95-9C2F-ACE2727FEE42}">
      <dgm:prSet/>
      <dgm:spPr/>
      <dgm:t>
        <a:bodyPr/>
        <a:lstStyle/>
        <a:p>
          <a:endParaRPr lang="en-US"/>
        </a:p>
      </dgm:t>
    </dgm:pt>
    <dgm:pt modelId="{C930615C-CA4B-4542-A70B-D57073DA9A87}" type="sibTrans" cxnId="{1BF1F89A-30DE-4F95-9C2F-ACE2727FEE42}">
      <dgm:prSet/>
      <dgm:spPr/>
      <dgm:t>
        <a:bodyPr/>
        <a:lstStyle/>
        <a:p>
          <a:endParaRPr lang="en-US"/>
        </a:p>
      </dgm:t>
    </dgm:pt>
    <dgm:pt modelId="{3120B83A-41C8-4AE6-B868-693F5E9C3D33}">
      <dgm:prSet phldrT="[Text]"/>
      <dgm:spPr/>
      <dgm:t>
        <a:bodyPr/>
        <a:lstStyle/>
        <a:p>
          <a:r>
            <a:rPr lang="uk-UA" dirty="0"/>
            <a:t>Максимізація використання </a:t>
          </a:r>
          <a:r>
            <a:rPr lang="en-US" dirty="0"/>
            <a:t>records/structs </a:t>
          </a:r>
          <a:r>
            <a:rPr lang="uk-UA" dirty="0"/>
            <a:t>замість </a:t>
          </a:r>
          <a:r>
            <a:rPr lang="en-US" dirty="0"/>
            <a:t>class</a:t>
          </a:r>
          <a:r>
            <a:rPr lang="uk-UA" dirty="0"/>
            <a:t>.</a:t>
          </a:r>
          <a:endParaRPr lang="en-US" dirty="0"/>
        </a:p>
      </dgm:t>
    </dgm:pt>
    <dgm:pt modelId="{1A39A6BE-6AA0-4256-8484-DB9F68D3B66F}" type="parTrans" cxnId="{82F81974-4420-4CB5-B46D-C6DF34DA89F0}">
      <dgm:prSet/>
      <dgm:spPr/>
      <dgm:t>
        <a:bodyPr/>
        <a:lstStyle/>
        <a:p>
          <a:endParaRPr lang="en-US"/>
        </a:p>
      </dgm:t>
    </dgm:pt>
    <dgm:pt modelId="{3DAF3F02-BAF1-4638-8A02-0602EFFE129C}" type="sibTrans" cxnId="{82F81974-4420-4CB5-B46D-C6DF34DA89F0}">
      <dgm:prSet/>
      <dgm:spPr/>
      <dgm:t>
        <a:bodyPr/>
        <a:lstStyle/>
        <a:p>
          <a:endParaRPr lang="en-US"/>
        </a:p>
      </dgm:t>
    </dgm:pt>
    <dgm:pt modelId="{2C427C5F-4E39-499D-87C0-102343CF5A81}">
      <dgm:prSet phldrT="[Text]"/>
      <dgm:spPr/>
      <dgm:t>
        <a:bodyPr/>
        <a:lstStyle/>
        <a:p>
          <a:r>
            <a:rPr lang="uk-UA" dirty="0"/>
            <a:t>Використання </a:t>
          </a:r>
          <a:r>
            <a:rPr lang="en-US" dirty="0"/>
            <a:t>Span, LINQ</a:t>
          </a:r>
        </a:p>
      </dgm:t>
    </dgm:pt>
    <dgm:pt modelId="{2566957A-26BB-477F-BE50-0911551175F2}" type="parTrans" cxnId="{C3D5FD6A-1EE5-4500-B05C-05E6B2E716B8}">
      <dgm:prSet/>
      <dgm:spPr/>
      <dgm:t>
        <a:bodyPr/>
        <a:lstStyle/>
        <a:p>
          <a:endParaRPr lang="en-US"/>
        </a:p>
      </dgm:t>
    </dgm:pt>
    <dgm:pt modelId="{23542FA6-82CE-493F-A79C-E207D0B1AB1C}" type="sibTrans" cxnId="{C3D5FD6A-1EE5-4500-B05C-05E6B2E716B8}">
      <dgm:prSet/>
      <dgm:spPr/>
      <dgm:t>
        <a:bodyPr/>
        <a:lstStyle/>
        <a:p>
          <a:endParaRPr lang="en-US"/>
        </a:p>
      </dgm:t>
    </dgm:pt>
    <dgm:pt modelId="{37A097A5-C1AA-4FAD-8DF2-D1A6328588E9}">
      <dgm:prSet phldrT="[Text]"/>
      <dgm:spPr/>
      <dgm:t>
        <a:bodyPr/>
        <a:lstStyle/>
        <a:p>
          <a:r>
            <a:rPr lang="uk-UA" dirty="0"/>
            <a:t>Можливість використовувати </a:t>
          </a:r>
          <a:r>
            <a:rPr lang="en-US" dirty="0"/>
            <a:t>Unity</a:t>
          </a:r>
          <a:r>
            <a:rPr lang="uk-UA" dirty="0"/>
            <a:t>3</a:t>
          </a:r>
          <a:r>
            <a:rPr lang="en-US" dirty="0"/>
            <a:t>d </a:t>
          </a:r>
          <a:r>
            <a:rPr lang="uk-UA" dirty="0"/>
            <a:t>в якості вбудованої</a:t>
          </a:r>
          <a:r>
            <a:rPr lang="en-US" dirty="0"/>
            <a:t> .dll </a:t>
          </a:r>
          <a:r>
            <a:rPr lang="uk-UA" dirty="0"/>
            <a:t>або </a:t>
          </a:r>
          <a:r>
            <a:rPr lang="en-US" dirty="0"/>
            <a:t>HTML</a:t>
          </a:r>
          <a:r>
            <a:rPr lang="uk-UA" dirty="0"/>
            <a:t>5</a:t>
          </a:r>
          <a:r>
            <a:rPr lang="en-US" dirty="0"/>
            <a:t> </a:t>
          </a:r>
          <a:r>
            <a:rPr lang="uk-UA" dirty="0"/>
            <a:t>стандарту</a:t>
          </a:r>
          <a:endParaRPr lang="en-US" dirty="0"/>
        </a:p>
      </dgm:t>
    </dgm:pt>
    <dgm:pt modelId="{8E82DD0F-F3AB-41A2-A615-029D1BF8DD1E}" type="parTrans" cxnId="{56416C02-870D-471C-BE1B-BC674B0559CC}">
      <dgm:prSet/>
      <dgm:spPr/>
      <dgm:t>
        <a:bodyPr/>
        <a:lstStyle/>
        <a:p>
          <a:endParaRPr lang="en-US"/>
        </a:p>
      </dgm:t>
    </dgm:pt>
    <dgm:pt modelId="{619F16F1-042E-4A51-84C0-3FF2C03D6939}" type="sibTrans" cxnId="{56416C02-870D-471C-BE1B-BC674B0559CC}">
      <dgm:prSet/>
      <dgm:spPr/>
      <dgm:t>
        <a:bodyPr/>
        <a:lstStyle/>
        <a:p>
          <a:endParaRPr lang="en-US"/>
        </a:p>
      </dgm:t>
    </dgm:pt>
    <dgm:pt modelId="{825B540B-1D51-4D63-BF72-BC187FBC9071}" type="pres">
      <dgm:prSet presAssocID="{4B821E6B-52DF-430D-B160-4E81C38BA599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83662CC-492D-455F-9CD0-312CF68D8C78}" type="pres">
      <dgm:prSet presAssocID="{4B821E6B-52DF-430D-B160-4E81C38BA599}" presName="matrix" presStyleCnt="0"/>
      <dgm:spPr/>
    </dgm:pt>
    <dgm:pt modelId="{EB7805CB-AA50-4801-B7A5-2839E9ABFAE1}" type="pres">
      <dgm:prSet presAssocID="{4B821E6B-52DF-430D-B160-4E81C38BA599}" presName="tile1" presStyleLbl="node1" presStyleIdx="0" presStyleCnt="4" custLinFactNeighborY="11423"/>
      <dgm:spPr/>
    </dgm:pt>
    <dgm:pt modelId="{D0E29AE1-9D35-46B1-BD62-6BB1E29D3653}" type="pres">
      <dgm:prSet presAssocID="{4B821E6B-52DF-430D-B160-4E81C38BA599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E9A4B1B2-AA29-4DE8-A602-AF4EAF71EB45}" type="pres">
      <dgm:prSet presAssocID="{4B821E6B-52DF-430D-B160-4E81C38BA599}" presName="tile2" presStyleLbl="node1" presStyleIdx="1" presStyleCnt="4" custLinFactNeighborY="11423"/>
      <dgm:spPr/>
    </dgm:pt>
    <dgm:pt modelId="{1DEDB1A4-C27C-4915-A5B6-AA0E847D51AE}" type="pres">
      <dgm:prSet presAssocID="{4B821E6B-52DF-430D-B160-4E81C38BA599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B8BC83D3-6CBE-472E-AC7C-7E1E12DA03D1}" type="pres">
      <dgm:prSet presAssocID="{4B821E6B-52DF-430D-B160-4E81C38BA599}" presName="tile3" presStyleLbl="node1" presStyleIdx="2" presStyleCnt="4" custLinFactNeighborY="1298"/>
      <dgm:spPr/>
    </dgm:pt>
    <dgm:pt modelId="{730904E4-9893-4F21-BEF5-4602EFF35EBA}" type="pres">
      <dgm:prSet presAssocID="{4B821E6B-52DF-430D-B160-4E81C38BA599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B007C781-D7EF-4454-ACF9-9D99A4A6F907}" type="pres">
      <dgm:prSet presAssocID="{4B821E6B-52DF-430D-B160-4E81C38BA599}" presName="tile4" presStyleLbl="node1" presStyleIdx="3" presStyleCnt="4" custLinFactNeighborY="1298"/>
      <dgm:spPr/>
    </dgm:pt>
    <dgm:pt modelId="{27E25E56-CD61-4391-BC6A-0A59516978EC}" type="pres">
      <dgm:prSet presAssocID="{4B821E6B-52DF-430D-B160-4E81C38BA599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B306B181-7936-473D-B29E-A638B39AB58A}" type="pres">
      <dgm:prSet presAssocID="{4B821E6B-52DF-430D-B160-4E81C38BA599}" presName="centerTile" presStyleLbl="fgShp" presStyleIdx="0" presStyleCnt="1" custLinFactNeighborY="22846">
        <dgm:presLayoutVars>
          <dgm:chMax val="0"/>
          <dgm:chPref val="0"/>
        </dgm:presLayoutVars>
      </dgm:prSet>
      <dgm:spPr/>
    </dgm:pt>
  </dgm:ptLst>
  <dgm:cxnLst>
    <dgm:cxn modelId="{56416C02-870D-471C-BE1B-BC674B0559CC}" srcId="{97D82D03-BE76-4694-B10E-07FC41669956}" destId="{37A097A5-C1AA-4FAD-8DF2-D1A6328588E9}" srcOrd="3" destOrd="0" parTransId="{8E82DD0F-F3AB-41A2-A615-029D1BF8DD1E}" sibTransId="{619F16F1-042E-4A51-84C0-3FF2C03D6939}"/>
    <dgm:cxn modelId="{B78BE513-DE73-4520-A9D0-1B390BC9BF16}" type="presOf" srcId="{3120B83A-41C8-4AE6-B868-693F5E9C3D33}" destId="{1DEDB1A4-C27C-4915-A5B6-AA0E847D51AE}" srcOrd="1" destOrd="0" presId="urn:microsoft.com/office/officeart/2005/8/layout/matrix1"/>
    <dgm:cxn modelId="{9818D535-0645-438F-B21A-6389A957CBEC}" srcId="{4B821E6B-52DF-430D-B160-4E81C38BA599}" destId="{97D82D03-BE76-4694-B10E-07FC41669956}" srcOrd="0" destOrd="0" parTransId="{F5FFAEEC-7AF5-4681-86F7-DD0ADE2DB712}" sibTransId="{304D9AE8-4422-4624-94D2-04F369C8EF05}"/>
    <dgm:cxn modelId="{7881D15B-7BC9-47EE-9771-222D91497416}" type="presOf" srcId="{97D82D03-BE76-4694-B10E-07FC41669956}" destId="{B306B181-7936-473D-B29E-A638B39AB58A}" srcOrd="0" destOrd="0" presId="urn:microsoft.com/office/officeart/2005/8/layout/matrix1"/>
    <dgm:cxn modelId="{63E3646A-B317-40FF-93DC-102579F0FA95}" type="presOf" srcId="{4B821E6B-52DF-430D-B160-4E81C38BA599}" destId="{825B540B-1D51-4D63-BF72-BC187FBC9071}" srcOrd="0" destOrd="0" presId="urn:microsoft.com/office/officeart/2005/8/layout/matrix1"/>
    <dgm:cxn modelId="{C3D5FD6A-1EE5-4500-B05C-05E6B2E716B8}" srcId="{97D82D03-BE76-4694-B10E-07FC41669956}" destId="{2C427C5F-4E39-499D-87C0-102343CF5A81}" srcOrd="2" destOrd="0" parTransId="{2566957A-26BB-477F-BE50-0911551175F2}" sibTransId="{23542FA6-82CE-493F-A79C-E207D0B1AB1C}"/>
    <dgm:cxn modelId="{82F81974-4420-4CB5-B46D-C6DF34DA89F0}" srcId="{97D82D03-BE76-4694-B10E-07FC41669956}" destId="{3120B83A-41C8-4AE6-B868-693F5E9C3D33}" srcOrd="1" destOrd="0" parTransId="{1A39A6BE-6AA0-4256-8484-DB9F68D3B66F}" sibTransId="{3DAF3F02-BAF1-4638-8A02-0602EFFE129C}"/>
    <dgm:cxn modelId="{6406027F-F085-4825-8352-C560C3C6519F}" type="presOf" srcId="{3120B83A-41C8-4AE6-B868-693F5E9C3D33}" destId="{E9A4B1B2-AA29-4DE8-A602-AF4EAF71EB45}" srcOrd="0" destOrd="0" presId="urn:microsoft.com/office/officeart/2005/8/layout/matrix1"/>
    <dgm:cxn modelId="{58DE8898-2DF0-4194-88C4-2500A679FC6C}" type="presOf" srcId="{EAC3FBA9-8B01-4848-8FCD-E2BBFC1D4229}" destId="{EB7805CB-AA50-4801-B7A5-2839E9ABFAE1}" srcOrd="0" destOrd="0" presId="urn:microsoft.com/office/officeart/2005/8/layout/matrix1"/>
    <dgm:cxn modelId="{C2686C99-2FA3-455F-872A-8520280455B9}" type="presOf" srcId="{2C427C5F-4E39-499D-87C0-102343CF5A81}" destId="{B8BC83D3-6CBE-472E-AC7C-7E1E12DA03D1}" srcOrd="0" destOrd="0" presId="urn:microsoft.com/office/officeart/2005/8/layout/matrix1"/>
    <dgm:cxn modelId="{1BF1F89A-30DE-4F95-9C2F-ACE2727FEE42}" srcId="{97D82D03-BE76-4694-B10E-07FC41669956}" destId="{EAC3FBA9-8B01-4848-8FCD-E2BBFC1D4229}" srcOrd="0" destOrd="0" parTransId="{6E27C992-FA7D-4C90-8316-F442E03C7E49}" sibTransId="{C930615C-CA4B-4542-A70B-D57073DA9A87}"/>
    <dgm:cxn modelId="{E96BF7B9-ADE8-4FE4-9A96-5C4A8D23BCC2}" type="presOf" srcId="{37A097A5-C1AA-4FAD-8DF2-D1A6328588E9}" destId="{27E25E56-CD61-4391-BC6A-0A59516978EC}" srcOrd="1" destOrd="0" presId="urn:microsoft.com/office/officeart/2005/8/layout/matrix1"/>
    <dgm:cxn modelId="{0541FDE0-892F-4481-BFFB-564572C96F57}" type="presOf" srcId="{37A097A5-C1AA-4FAD-8DF2-D1A6328588E9}" destId="{B007C781-D7EF-4454-ACF9-9D99A4A6F907}" srcOrd="0" destOrd="0" presId="urn:microsoft.com/office/officeart/2005/8/layout/matrix1"/>
    <dgm:cxn modelId="{1362EDEB-DFBF-4E7C-B797-B6BBB647A8E7}" type="presOf" srcId="{EAC3FBA9-8B01-4848-8FCD-E2BBFC1D4229}" destId="{D0E29AE1-9D35-46B1-BD62-6BB1E29D3653}" srcOrd="1" destOrd="0" presId="urn:microsoft.com/office/officeart/2005/8/layout/matrix1"/>
    <dgm:cxn modelId="{604AADFB-2466-4E41-9B31-F158A9C7516E}" type="presOf" srcId="{2C427C5F-4E39-499D-87C0-102343CF5A81}" destId="{730904E4-9893-4F21-BEF5-4602EFF35EBA}" srcOrd="1" destOrd="0" presId="urn:microsoft.com/office/officeart/2005/8/layout/matrix1"/>
    <dgm:cxn modelId="{56ED2E66-CCC4-4E56-A770-618CCD1CF855}" type="presParOf" srcId="{825B540B-1D51-4D63-BF72-BC187FBC9071}" destId="{383662CC-492D-455F-9CD0-312CF68D8C78}" srcOrd="0" destOrd="0" presId="urn:microsoft.com/office/officeart/2005/8/layout/matrix1"/>
    <dgm:cxn modelId="{FE0312C2-2CCB-4636-A9D7-FF4BD8E03571}" type="presParOf" srcId="{383662CC-492D-455F-9CD0-312CF68D8C78}" destId="{EB7805CB-AA50-4801-B7A5-2839E9ABFAE1}" srcOrd="0" destOrd="0" presId="urn:microsoft.com/office/officeart/2005/8/layout/matrix1"/>
    <dgm:cxn modelId="{8D864574-AE90-46BE-8B31-E9BBFB973273}" type="presParOf" srcId="{383662CC-492D-455F-9CD0-312CF68D8C78}" destId="{D0E29AE1-9D35-46B1-BD62-6BB1E29D3653}" srcOrd="1" destOrd="0" presId="urn:microsoft.com/office/officeart/2005/8/layout/matrix1"/>
    <dgm:cxn modelId="{464805A2-B89E-4D28-9DA9-C3CFB23267EC}" type="presParOf" srcId="{383662CC-492D-455F-9CD0-312CF68D8C78}" destId="{E9A4B1B2-AA29-4DE8-A602-AF4EAF71EB45}" srcOrd="2" destOrd="0" presId="urn:microsoft.com/office/officeart/2005/8/layout/matrix1"/>
    <dgm:cxn modelId="{BB62C15F-03A9-406F-85C9-E7715B13C558}" type="presParOf" srcId="{383662CC-492D-455F-9CD0-312CF68D8C78}" destId="{1DEDB1A4-C27C-4915-A5B6-AA0E847D51AE}" srcOrd="3" destOrd="0" presId="urn:microsoft.com/office/officeart/2005/8/layout/matrix1"/>
    <dgm:cxn modelId="{1D0F4CE0-6A21-473E-A9B7-BE2466F5EEF4}" type="presParOf" srcId="{383662CC-492D-455F-9CD0-312CF68D8C78}" destId="{B8BC83D3-6CBE-472E-AC7C-7E1E12DA03D1}" srcOrd="4" destOrd="0" presId="urn:microsoft.com/office/officeart/2005/8/layout/matrix1"/>
    <dgm:cxn modelId="{07ECCFD9-94BF-4134-BDC4-F90B85CD5DAF}" type="presParOf" srcId="{383662CC-492D-455F-9CD0-312CF68D8C78}" destId="{730904E4-9893-4F21-BEF5-4602EFF35EBA}" srcOrd="5" destOrd="0" presId="urn:microsoft.com/office/officeart/2005/8/layout/matrix1"/>
    <dgm:cxn modelId="{62CD79A7-2AAB-49D1-A680-3D54A8E434B9}" type="presParOf" srcId="{383662CC-492D-455F-9CD0-312CF68D8C78}" destId="{B007C781-D7EF-4454-ACF9-9D99A4A6F907}" srcOrd="6" destOrd="0" presId="urn:microsoft.com/office/officeart/2005/8/layout/matrix1"/>
    <dgm:cxn modelId="{02A9BE6C-0DA0-4876-A884-7FC165133DF6}" type="presParOf" srcId="{383662CC-492D-455F-9CD0-312CF68D8C78}" destId="{27E25E56-CD61-4391-BC6A-0A59516978EC}" srcOrd="7" destOrd="0" presId="urn:microsoft.com/office/officeart/2005/8/layout/matrix1"/>
    <dgm:cxn modelId="{9F264E7B-7551-40D7-8383-082115240083}" type="presParOf" srcId="{825B540B-1D51-4D63-BF72-BC187FBC9071}" destId="{B306B181-7936-473D-B29E-A638B39AB58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B8CAEB-6181-4B05-A3DB-DA8D7A1DD882}">
      <dsp:nvSpPr>
        <dsp:cNvPr id="0" name=""/>
        <dsp:cNvSpPr/>
      </dsp:nvSpPr>
      <dsp:spPr>
        <a:xfrm>
          <a:off x="1287805" y="0"/>
          <a:ext cx="2783208" cy="16699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3000" kern="1200" dirty="0"/>
            <a:t>Неефективність процесу</a:t>
          </a:r>
          <a:endParaRPr lang="en-US" sz="3000" kern="1200" dirty="0"/>
        </a:p>
      </dsp:txBody>
      <dsp:txXfrm>
        <a:off x="1287805" y="0"/>
        <a:ext cx="2783208" cy="1669925"/>
      </dsp:txXfrm>
    </dsp:sp>
    <dsp:sp modelId="{F8177CBC-8769-49EB-8571-5EFE23140D50}">
      <dsp:nvSpPr>
        <dsp:cNvPr id="0" name=""/>
        <dsp:cNvSpPr/>
      </dsp:nvSpPr>
      <dsp:spPr>
        <a:xfrm>
          <a:off x="4348917" y="2787"/>
          <a:ext cx="2783208" cy="16699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3000" kern="1200" dirty="0"/>
            <a:t>Нераціональне використання об’єму</a:t>
          </a:r>
          <a:endParaRPr lang="en-US" sz="3000" kern="1200" dirty="0"/>
        </a:p>
      </dsp:txBody>
      <dsp:txXfrm>
        <a:off x="4348917" y="2787"/>
        <a:ext cx="2783208" cy="1669925"/>
      </dsp:txXfrm>
    </dsp:sp>
    <dsp:sp modelId="{12970A94-5A3E-4D88-AC3C-2985D886BC74}">
      <dsp:nvSpPr>
        <dsp:cNvPr id="0" name=""/>
        <dsp:cNvSpPr/>
      </dsp:nvSpPr>
      <dsp:spPr>
        <a:xfrm>
          <a:off x="1287388" y="1951033"/>
          <a:ext cx="2783208" cy="16699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3000" kern="1200" dirty="0"/>
            <a:t>Порушення вагових норм</a:t>
          </a:r>
          <a:endParaRPr lang="en-US" sz="3000" kern="1200" dirty="0"/>
        </a:p>
      </dsp:txBody>
      <dsp:txXfrm>
        <a:off x="1287388" y="1951033"/>
        <a:ext cx="2783208" cy="1669925"/>
      </dsp:txXfrm>
    </dsp:sp>
    <dsp:sp modelId="{8FC85430-8C94-45D0-A326-626FB01B2966}">
      <dsp:nvSpPr>
        <dsp:cNvPr id="0" name=""/>
        <dsp:cNvSpPr/>
      </dsp:nvSpPr>
      <dsp:spPr>
        <a:xfrm>
          <a:off x="4348917" y="1951033"/>
          <a:ext cx="2783208" cy="16699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3000" kern="1200" dirty="0"/>
            <a:t>Пошкодження вантажу</a:t>
          </a:r>
          <a:endParaRPr lang="en-US" sz="3000" kern="1200" dirty="0"/>
        </a:p>
      </dsp:txBody>
      <dsp:txXfrm>
        <a:off x="4348917" y="1951033"/>
        <a:ext cx="2783208" cy="1669925"/>
      </dsp:txXfrm>
    </dsp:sp>
    <dsp:sp modelId="{A359EEA2-DBFA-4F76-B16F-78962F242491}">
      <dsp:nvSpPr>
        <dsp:cNvPr id="0" name=""/>
        <dsp:cNvSpPr/>
      </dsp:nvSpPr>
      <dsp:spPr>
        <a:xfrm>
          <a:off x="2818152" y="3899279"/>
          <a:ext cx="2783208" cy="16699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3000" kern="1200" dirty="0"/>
            <a:t>Порушення черговості</a:t>
          </a:r>
          <a:endParaRPr lang="en-US" sz="3000" kern="1200" dirty="0"/>
        </a:p>
      </dsp:txBody>
      <dsp:txXfrm>
        <a:off x="2818152" y="3899279"/>
        <a:ext cx="2783208" cy="16699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7805CB-AA50-4801-B7A5-2839E9ABFAE1}">
      <dsp:nvSpPr>
        <dsp:cNvPr id="0" name=""/>
        <dsp:cNvSpPr/>
      </dsp:nvSpPr>
      <dsp:spPr>
        <a:xfrm rot="16200000">
          <a:off x="677333" y="-367846"/>
          <a:ext cx="2709333" cy="4064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700" kern="1200" dirty="0"/>
            <a:t>Бібліотеко (</a:t>
          </a:r>
          <a:r>
            <a:rPr lang="en-US" sz="2700" kern="1200" dirty="0"/>
            <a:t>.dll</a:t>
          </a:r>
          <a:r>
            <a:rPr lang="uk-UA" sz="2700" kern="1200" dirty="0"/>
            <a:t>) орієнтованість</a:t>
          </a:r>
          <a:endParaRPr lang="en-US" sz="2700" kern="1200" dirty="0"/>
        </a:p>
      </dsp:txBody>
      <dsp:txXfrm rot="5400000">
        <a:off x="-1" y="309488"/>
        <a:ext cx="4064000" cy="2032000"/>
      </dsp:txXfrm>
    </dsp:sp>
    <dsp:sp modelId="{E9A4B1B2-AA29-4DE8-A602-AF4EAF71EB45}">
      <dsp:nvSpPr>
        <dsp:cNvPr id="0" name=""/>
        <dsp:cNvSpPr/>
      </dsp:nvSpPr>
      <dsp:spPr>
        <a:xfrm>
          <a:off x="4064000" y="309487"/>
          <a:ext cx="4064000" cy="2709333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700" kern="1200" dirty="0"/>
            <a:t>Максимізація використання </a:t>
          </a:r>
          <a:r>
            <a:rPr lang="en-US" sz="2700" kern="1200" dirty="0"/>
            <a:t>records/structs </a:t>
          </a:r>
          <a:r>
            <a:rPr lang="uk-UA" sz="2700" kern="1200" dirty="0"/>
            <a:t>замість </a:t>
          </a:r>
          <a:r>
            <a:rPr lang="en-US" sz="2700" kern="1200" dirty="0"/>
            <a:t>class</a:t>
          </a:r>
          <a:r>
            <a:rPr lang="uk-UA" sz="2700" kern="1200" dirty="0"/>
            <a:t>.</a:t>
          </a:r>
          <a:endParaRPr lang="en-US" sz="2700" kern="1200" dirty="0"/>
        </a:p>
      </dsp:txBody>
      <dsp:txXfrm>
        <a:off x="4064000" y="309487"/>
        <a:ext cx="4064000" cy="2032000"/>
      </dsp:txXfrm>
    </dsp:sp>
    <dsp:sp modelId="{B8BC83D3-6CBE-472E-AC7C-7E1E12DA03D1}">
      <dsp:nvSpPr>
        <dsp:cNvPr id="0" name=""/>
        <dsp:cNvSpPr/>
      </dsp:nvSpPr>
      <dsp:spPr>
        <a:xfrm rot="10800000">
          <a:off x="0" y="2709333"/>
          <a:ext cx="4064000" cy="2709333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700" kern="1200" dirty="0"/>
            <a:t>Використання </a:t>
          </a:r>
          <a:r>
            <a:rPr lang="en-US" sz="2700" kern="1200" dirty="0"/>
            <a:t>Span, LINQ</a:t>
          </a:r>
        </a:p>
      </dsp:txBody>
      <dsp:txXfrm rot="10800000">
        <a:off x="0" y="3386666"/>
        <a:ext cx="4064000" cy="2032000"/>
      </dsp:txXfrm>
    </dsp:sp>
    <dsp:sp modelId="{B007C781-D7EF-4454-ACF9-9D99A4A6F907}">
      <dsp:nvSpPr>
        <dsp:cNvPr id="0" name=""/>
        <dsp:cNvSpPr/>
      </dsp:nvSpPr>
      <dsp:spPr>
        <a:xfrm rot="5400000">
          <a:off x="4741333" y="2032000"/>
          <a:ext cx="2709333" cy="4064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700" kern="1200" dirty="0"/>
            <a:t>Можливість використовувати </a:t>
          </a:r>
          <a:r>
            <a:rPr lang="en-US" sz="2700" kern="1200" dirty="0"/>
            <a:t>Unity</a:t>
          </a:r>
          <a:r>
            <a:rPr lang="uk-UA" sz="2700" kern="1200" dirty="0"/>
            <a:t>3</a:t>
          </a:r>
          <a:r>
            <a:rPr lang="en-US" sz="2700" kern="1200" dirty="0"/>
            <a:t>d </a:t>
          </a:r>
          <a:r>
            <a:rPr lang="uk-UA" sz="2700" kern="1200" dirty="0"/>
            <a:t>в якості вбудованої</a:t>
          </a:r>
          <a:r>
            <a:rPr lang="en-US" sz="2700" kern="1200" dirty="0"/>
            <a:t> .dll </a:t>
          </a:r>
          <a:r>
            <a:rPr lang="uk-UA" sz="2700" kern="1200" dirty="0"/>
            <a:t>або </a:t>
          </a:r>
          <a:r>
            <a:rPr lang="en-US" sz="2700" kern="1200" dirty="0"/>
            <a:t>HTML</a:t>
          </a:r>
          <a:r>
            <a:rPr lang="uk-UA" sz="2700" kern="1200" dirty="0"/>
            <a:t>5</a:t>
          </a:r>
          <a:r>
            <a:rPr lang="en-US" sz="2700" kern="1200" dirty="0"/>
            <a:t> </a:t>
          </a:r>
          <a:r>
            <a:rPr lang="uk-UA" sz="2700" kern="1200" dirty="0"/>
            <a:t>стандарту</a:t>
          </a:r>
          <a:endParaRPr lang="en-US" sz="2700" kern="1200" dirty="0"/>
        </a:p>
      </dsp:txBody>
      <dsp:txXfrm rot="-5400000">
        <a:off x="4063999" y="3386666"/>
        <a:ext cx="4064000" cy="2032000"/>
      </dsp:txXfrm>
    </dsp:sp>
    <dsp:sp modelId="{B306B181-7936-473D-B29E-A638B39AB58A}">
      <dsp:nvSpPr>
        <dsp:cNvPr id="0" name=""/>
        <dsp:cNvSpPr/>
      </dsp:nvSpPr>
      <dsp:spPr>
        <a:xfrm>
          <a:off x="2844799" y="2341487"/>
          <a:ext cx="2438400" cy="1354666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Pack3D</a:t>
          </a:r>
        </a:p>
      </dsp:txBody>
      <dsp:txXfrm>
        <a:off x="2910928" y="2407616"/>
        <a:ext cx="2306142" cy="1222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117BA-01D3-4C41-AD15-38A2B35A70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6CD132-9E2D-4EBA-9AC8-C28BD37A85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5CAC50-08E4-4AC3-B022-509BAAF38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58BEC-3206-47B6-B153-967DD7515F3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CB520E-2DBE-4635-9BC1-24D13EEA6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A47E0-2EC7-49BC-A05F-5ACAB6BC3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9A67-C93E-4720-ABBC-1F1743DD0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52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98A8C-2463-4A69-B462-B23AC8653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C816D1-BB7C-4515-92B5-BFA0281451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1367A5-F820-417F-A388-86A6E5FBE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58BEC-3206-47B6-B153-967DD7515F3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E6B8F-429C-4BA8-B0DE-F22BB8D03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EF0B20-8175-4D0B-9EDD-498606849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9A67-C93E-4720-ABBC-1F1743DD0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6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CEB902-26E1-4599-BD54-07EC29ACD3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931B1C-1FD1-4C84-9149-A36C33DFF3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E6566-C296-4893-8A7C-62950045E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58BEC-3206-47B6-B153-967DD7515F3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4C840-B320-4AA5-8842-F81CE6F87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E5DE4-6A68-4253-85F9-3F49A2539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9A67-C93E-4720-ABBC-1F1743DD0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382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87537-DE4F-4682-88C5-D1441CFAF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69288-D6F8-4F64-9A64-DAB0233FD5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DE613A-050A-4B74-A3C0-9BA2D276B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58BEC-3206-47B6-B153-967DD7515F3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ED567-E5C5-41FA-8DDC-32F1C2941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2CE2C-74DF-4635-8677-F8F17EDEB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9A67-C93E-4720-ABBC-1F1743DD0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33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6B936-A695-4806-A593-CB1917DEB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216870-6DF8-4368-846C-907143276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4C0957-02D1-4598-89DC-056B56630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58BEC-3206-47B6-B153-967DD7515F3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C33B0-45ED-446E-9B7F-75F77F42E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4ADB0-5353-44C1-9D03-49066131D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9A67-C93E-4720-ABBC-1F1743DD0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23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56D5B-47A1-410B-9721-7D7F9CC3B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5A7C5B-3EA0-480D-8AA2-25F3CE75EF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48D493-30C1-42A4-AAE0-EDA9A970BD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A7681F-2209-4E04-869A-E94B09405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58BEC-3206-47B6-B153-967DD7515F3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ACDDF0-D0DD-40F0-8D46-F5066E8D7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FA82B9-4041-465C-871F-D193C75BA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9A67-C93E-4720-ABBC-1F1743DD0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831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1571D-3651-4FC6-84F6-E1B5A1561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FACE74-9DB3-472D-A4C2-DA3C0E76D9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78F0F6-332A-49FD-BC94-231BC3AFD9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8375CC-17A8-45D3-9495-3523C2518E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5C7138-DB24-4317-B172-331DCDFD47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103C21-5CCF-46BA-B80B-0CE43554D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58BEC-3206-47B6-B153-967DD7515F3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E5E243-DA80-4D97-859D-035C85598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2B563A-B19E-4551-9C1F-5E532A894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9A67-C93E-4720-ABBC-1F1743DD0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253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14C65-AC43-4F7C-A177-EE3768AD4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7B3B8A-E702-438C-AFC6-2FED990F3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58BEC-3206-47B6-B153-967DD7515F3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93E8BA-1FF2-4C55-8046-22FE38993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DBE96B-9242-40BD-A468-12062DD52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9A67-C93E-4720-ABBC-1F1743DD0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243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AA9CEB-F59E-40A1-A93F-290FFA7A0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58BEC-3206-47B6-B153-967DD7515F3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D27B2B-5C85-4AAF-8A7B-853D0DE6C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541237-27CA-4D5D-AF3D-5F2528A69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9A67-C93E-4720-ABBC-1F1743DD0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09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43B25-602E-4B9F-9FE2-635950876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9CBE84-9DD8-440C-8ED6-848B4E1EA9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B4CB04-2E32-4AB3-A7F2-8F7304BBEE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FC61B0-1A4A-4EFB-8ADF-8146B7310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58BEC-3206-47B6-B153-967DD7515F3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967DD9-945A-45AC-80EC-03CABDB85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46866E-46AC-43DD-920B-E68A295F0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9A67-C93E-4720-ABBC-1F1743DD0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554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DD7D2-2D12-43C6-9675-24D7B3D2F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74AA5F-A235-4758-90C8-229525D5A4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3CFC22-113C-4DDC-8787-AFC6C802E8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43AF41-B428-4957-959E-6066A40E1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58BEC-3206-47B6-B153-967DD7515F3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98512-69DB-4836-BDEE-EB55AC197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EBE00F-8076-4465-90B1-93D57A16C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69A67-C93E-4720-ABBC-1F1743DD0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30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610B5A-4426-4301-8D06-AC867814A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889BA0-9C01-4C93-ABA3-E012FB9D1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FE3EE-DF40-47F3-8A07-5456EAB26D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58BEC-3206-47B6-B153-967DD7515F3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4B2481-D36B-4F19-88EA-BBE88782EB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E8094F-DFDF-46B8-99AC-57E71636E8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69A67-C93E-4720-ABBC-1F1743DD0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98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slideLayout" Target="../slideLayouts/slideLayout2.xml"/><Relationship Id="rId7" Type="http://schemas.openxmlformats.org/officeDocument/2006/relationships/diagramQuickStyle" Target="../diagrams/quickStyle1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5.pn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34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E30439A-8A5B-46EC-8283-9B6B031D40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27"/>
            <a:ext cx="12192001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55521" y="-1720"/>
            <a:ext cx="11750040" cy="6840685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61000"/>
                </a:schemeClr>
              </a:gs>
              <a:gs pos="100000">
                <a:schemeClr val="accent1">
                  <a:alpha val="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6054" y="-1291"/>
            <a:ext cx="3608179" cy="6858864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5274173">
            <a:off x="6059728" y="779270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79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F25961-C4C4-4A50-A1B2-5840EEEC76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5521" y="144379"/>
            <a:ext cx="8144217" cy="4335659"/>
          </a:xfrm>
        </p:spPr>
        <p:txBody>
          <a:bodyPr>
            <a:normAutofit fontScale="90000"/>
          </a:bodyPr>
          <a:lstStyle/>
          <a:p>
            <a:pPr algn="l"/>
            <a:r>
              <a:rPr lang="uk-UA" sz="4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Проєктування автоматизованої системи оптимального розміщення вантажу при транспортуванні з оцінкою ефективності за просторовими, ваговими та маршрутними критеріями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C516CC8-80AC-446C-A56E-9F54B7210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314" y="4480038"/>
            <a:ext cx="12179371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00845A-DCF3-4EE8-AF31-468B80B561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85273" y="4784769"/>
            <a:ext cx="2951205" cy="1241828"/>
          </a:xfrm>
        </p:spPr>
        <p:txBody>
          <a:bodyPr>
            <a:normAutofit lnSpcReduction="10000"/>
          </a:bodyPr>
          <a:lstStyle/>
          <a:p>
            <a:pPr algn="l"/>
            <a:r>
              <a:rPr lang="uk-UA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</a:t>
            </a:r>
          </a:p>
          <a:p>
            <a:pPr algn="l"/>
            <a:r>
              <a:rPr lang="uk-UA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гр. АКСм-24-1</a:t>
            </a:r>
          </a:p>
          <a:p>
            <a:pPr algn="l"/>
            <a:r>
              <a:rPr lang="uk-UA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Каралаш М. Р.</a:t>
            </a:r>
            <a:endParaRPr lang="en-US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3947E58-F088-49F1-A3D1-DEA690192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6967085" y="1632660"/>
            <a:ext cx="6857572" cy="35922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0"/>
                </a:srgb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029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7239D-1600-494C-A87C-CDC6B64B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271"/>
            <a:ext cx="10515600" cy="830347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>
                <a:solidFill>
                  <a:schemeClr val="bg1"/>
                </a:solidFill>
              </a:rPr>
              <a:t>Логування результатів </a:t>
            </a:r>
            <a:r>
              <a:rPr lang="en-US" sz="4000" b="1" dirty="0">
                <a:solidFill>
                  <a:schemeClr val="bg1"/>
                </a:solidFill>
              </a:rPr>
              <a:t>Program.cs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E65F8E-DF7F-4EA4-8BFE-879278EAA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287" y="778187"/>
            <a:ext cx="6535658" cy="56796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3267C1-BF86-447B-8441-4769C5AF4E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8073" y="778187"/>
            <a:ext cx="3376247" cy="5691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103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7239D-1600-494C-A87C-CDC6B64B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271"/>
            <a:ext cx="10515600" cy="830347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>
                <a:solidFill>
                  <a:schemeClr val="bg1"/>
                </a:solidFill>
              </a:rPr>
              <a:t>Експорт даних через </a:t>
            </a:r>
            <a:r>
              <a:rPr lang="en-US" sz="4000" b="1" dirty="0">
                <a:solidFill>
                  <a:schemeClr val="bg1"/>
                </a:solidFill>
              </a:rPr>
              <a:t>Exporter.cs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E8468C-6395-439C-B106-C7E2AC0423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79" y="857292"/>
            <a:ext cx="9422215" cy="28426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369CA76-267B-4472-AF6E-732689FE0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1760" y="338624"/>
            <a:ext cx="1993715" cy="63585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8E13CE9-F41B-4467-AFD2-BB979B5946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778" y="3852974"/>
            <a:ext cx="9422215" cy="2844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976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7239D-1600-494C-A87C-CDC6B64B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13826"/>
            <a:ext cx="10515600" cy="830347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400" b="1" dirty="0">
                <a:solidFill>
                  <a:schemeClr val="bg1"/>
                </a:solidFill>
              </a:rPr>
              <a:t>Дякую за увагу !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097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7239D-1600-494C-A87C-CDC6B64B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271"/>
            <a:ext cx="10515600" cy="830347"/>
          </a:xfrm>
        </p:spPr>
        <p:txBody>
          <a:bodyPr>
            <a:normAutofit/>
          </a:bodyPr>
          <a:lstStyle/>
          <a:p>
            <a:pPr algn="ctr"/>
            <a:r>
              <a:rPr lang="uk-UA" sz="3600" b="1" dirty="0">
                <a:solidFill>
                  <a:schemeClr val="bg1"/>
                </a:solidFill>
              </a:rPr>
              <a:t>Продукція </a:t>
            </a:r>
            <a:r>
              <a:rPr lang="en-US" sz="3600" b="1" dirty="0">
                <a:solidFill>
                  <a:schemeClr val="bg1"/>
                </a:solidFill>
              </a:rPr>
              <a:t>Corrugated Supplies Company, LLC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114E1B9-75E9-41E8-9DC5-9B1DC7BA094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446" y="886618"/>
            <a:ext cx="4626554" cy="2853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C17AAF2-62C8-41DF-BDDE-F92DA4BEC4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492" y="886619"/>
            <a:ext cx="4626553" cy="28530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454E97A1-FC7E-4699-B737-469FFEB52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446" y="3867305"/>
            <a:ext cx="4626554" cy="2758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8FA25CC6-1B80-413A-9344-3F8CDC09D2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491" y="3867304"/>
            <a:ext cx="4626554" cy="2758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426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7239D-1600-494C-A87C-CDC6B64B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271"/>
            <a:ext cx="10515600" cy="830347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b="1" dirty="0">
                <a:solidFill>
                  <a:schemeClr val="bg1"/>
                </a:solidFill>
              </a:rPr>
              <a:t>Завантаження</a:t>
            </a:r>
            <a:r>
              <a:rPr lang="uk-UA" sz="3600" b="1" dirty="0">
                <a:solidFill>
                  <a:schemeClr val="bg1"/>
                </a:solidFill>
              </a:rPr>
              <a:t> </a:t>
            </a:r>
            <a:r>
              <a:rPr lang="en-US" sz="3600" b="1" dirty="0">
                <a:solidFill>
                  <a:schemeClr val="bg1"/>
                </a:solidFill>
              </a:rPr>
              <a:t>/</a:t>
            </a:r>
            <a:r>
              <a:rPr lang="uk-UA" sz="3600" b="1" dirty="0">
                <a:solidFill>
                  <a:schemeClr val="bg1"/>
                </a:solidFill>
              </a:rPr>
              <a:t> відвантаження продукції в</a:t>
            </a:r>
            <a:br>
              <a:rPr lang="uk-UA" sz="3600" b="1" dirty="0">
                <a:solidFill>
                  <a:schemeClr val="bg1"/>
                </a:solidFill>
              </a:rPr>
            </a:br>
            <a:r>
              <a:rPr lang="uk-UA" sz="3600" b="1" dirty="0">
                <a:solidFill>
                  <a:schemeClr val="bg1"/>
                </a:solidFill>
              </a:rPr>
              <a:t> </a:t>
            </a:r>
            <a:r>
              <a:rPr lang="en-US" sz="3600" b="1" dirty="0">
                <a:solidFill>
                  <a:schemeClr val="bg1"/>
                </a:solidFill>
              </a:rPr>
              <a:t>Corrugated Supplies Company, LLC</a:t>
            </a:r>
          </a:p>
        </p:txBody>
      </p:sp>
      <p:pic>
        <p:nvPicPr>
          <p:cNvPr id="4" name="IMG_3210">
            <a:hlinkClick r:id="" action="ppaction://media"/>
            <a:extLst>
              <a:ext uri="{FF2B5EF4-FFF2-40B4-BE49-F238E27FC236}">
                <a16:creationId xmlns:a16="http://schemas.microsoft.com/office/drawing/2014/main" id="{B26733E3-C7FE-48B5-AA0B-8E32452CFF29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9820" y="1026941"/>
            <a:ext cx="3134626" cy="5571992"/>
          </a:xfrm>
        </p:spPr>
      </p:pic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74C7E6E-AE51-4032-839F-1FDD061822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2352809"/>
              </p:ext>
            </p:extLst>
          </p:nvPr>
        </p:nvGraphicFramePr>
        <p:xfrm>
          <a:off x="4790050" y="1026941"/>
          <a:ext cx="8419514" cy="5571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Arrow: Right 5">
            <a:extLst>
              <a:ext uri="{FF2B5EF4-FFF2-40B4-BE49-F238E27FC236}">
                <a16:creationId xmlns:a16="http://schemas.microsoft.com/office/drawing/2014/main" id="{AA2ECE0B-8D28-46EA-8533-C76F08E1F6A0}"/>
              </a:ext>
            </a:extLst>
          </p:cNvPr>
          <p:cNvSpPr/>
          <p:nvPr/>
        </p:nvSpPr>
        <p:spPr>
          <a:xfrm>
            <a:off x="3826413" y="3013827"/>
            <a:ext cx="1927273" cy="8303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65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7239D-1600-494C-A87C-CDC6B64B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271"/>
            <a:ext cx="10515600" cy="830347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>
                <a:solidFill>
                  <a:schemeClr val="bg1"/>
                </a:solidFill>
              </a:rPr>
              <a:t>Використані технології та підходи</a:t>
            </a:r>
            <a:endParaRPr lang="en-US" sz="3600" b="1" dirty="0">
              <a:solidFill>
                <a:schemeClr val="bg1"/>
              </a:solidFill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CE74B537-CC2D-47C3-96F1-737E8227E0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531716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2782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7239D-1600-494C-A87C-CDC6B64B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271"/>
            <a:ext cx="10515600" cy="830347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>
                <a:solidFill>
                  <a:schemeClr val="bg1"/>
                </a:solidFill>
              </a:rPr>
              <a:t>Використані технології та підходи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A14704-9C9E-487A-BAAC-EF92ED68A802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1" b="6629"/>
          <a:stretch/>
        </p:blipFill>
        <p:spPr bwMode="auto">
          <a:xfrm>
            <a:off x="1640079" y="971025"/>
            <a:ext cx="8911841" cy="5218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15316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7239D-1600-494C-A87C-CDC6B64B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271"/>
            <a:ext cx="10515600" cy="830347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>
                <a:solidFill>
                  <a:schemeClr val="bg1"/>
                </a:solidFill>
              </a:rPr>
              <a:t>Результати </a:t>
            </a:r>
            <a:r>
              <a:rPr lang="en-US" sz="4000" b="1" dirty="0">
                <a:solidFill>
                  <a:schemeClr val="bg1"/>
                </a:solidFill>
              </a:rPr>
              <a:t>vizualizator.cs </a:t>
            </a:r>
            <a:r>
              <a:rPr lang="uk-UA" sz="4000" b="1" dirty="0">
                <a:solidFill>
                  <a:schemeClr val="bg1"/>
                </a:solidFill>
              </a:rPr>
              <a:t>для </a:t>
            </a:r>
            <a:r>
              <a:rPr lang="en-US" sz="4000" b="1" dirty="0">
                <a:solidFill>
                  <a:schemeClr val="bg1"/>
                </a:solidFill>
              </a:rPr>
              <a:t>LIFO</a:t>
            </a:r>
            <a:r>
              <a:rPr lang="uk-UA" sz="4000" b="1" dirty="0">
                <a:solidFill>
                  <a:schemeClr val="bg1"/>
                </a:solidFill>
              </a:rPr>
              <a:t>-експерименту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EEC2EA-946B-4360-8B75-196187E99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713" y="1196107"/>
            <a:ext cx="11208573" cy="431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749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7239D-1600-494C-A87C-CDC6B64B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271"/>
            <a:ext cx="10515600" cy="830347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err="1">
                <a:solidFill>
                  <a:schemeClr val="bg1"/>
                </a:solidFill>
              </a:rPr>
              <a:t>Резульатат</a:t>
            </a:r>
            <a:r>
              <a:rPr lang="uk-UA" sz="4000" b="1" dirty="0">
                <a:solidFill>
                  <a:schemeClr val="bg1"/>
                </a:solidFill>
              </a:rPr>
              <a:t> </a:t>
            </a:r>
            <a:r>
              <a:rPr lang="en-US" sz="4000" b="1" dirty="0">
                <a:solidFill>
                  <a:schemeClr val="bg1"/>
                </a:solidFill>
              </a:rPr>
              <a:t>vizualizator.cs </a:t>
            </a:r>
            <a:r>
              <a:rPr lang="uk-UA" sz="4000" b="1" dirty="0">
                <a:solidFill>
                  <a:schemeClr val="bg1"/>
                </a:solidFill>
              </a:rPr>
              <a:t>для заборонених зон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76942D-E9BB-4AB7-8092-AE95D5A5D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730" y="3631526"/>
            <a:ext cx="6626539" cy="29977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ECF1E94-7C74-4CAE-B737-E4F95C84CD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2730" y="886618"/>
            <a:ext cx="6626539" cy="254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515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7239D-1600-494C-A87C-CDC6B64B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271"/>
            <a:ext cx="10515600" cy="830347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>
                <a:solidFill>
                  <a:schemeClr val="bg1"/>
                </a:solidFill>
              </a:rPr>
              <a:t>Результат </a:t>
            </a:r>
            <a:r>
              <a:rPr lang="en-US" sz="4000" b="1" dirty="0">
                <a:solidFill>
                  <a:schemeClr val="bg1"/>
                </a:solidFill>
              </a:rPr>
              <a:t>vizualizator.cs </a:t>
            </a:r>
            <a:r>
              <a:rPr lang="uk-UA" sz="4000" b="1" dirty="0">
                <a:solidFill>
                  <a:schemeClr val="bg1"/>
                </a:solidFill>
              </a:rPr>
              <a:t>для крихкого вантажу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C60E718-A773-4AD0-8FFF-1F5977BA1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957" y="1056671"/>
            <a:ext cx="11240086" cy="50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465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7239D-1600-494C-A87C-CDC6B64B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271"/>
            <a:ext cx="10515600" cy="830347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b="1" dirty="0">
                <a:solidFill>
                  <a:schemeClr val="bg1"/>
                </a:solidFill>
              </a:rPr>
              <a:t>Результат </a:t>
            </a:r>
            <a:r>
              <a:rPr lang="en-US" sz="4000" b="1" dirty="0">
                <a:solidFill>
                  <a:schemeClr val="bg1"/>
                </a:solidFill>
              </a:rPr>
              <a:t>vizualizator.cs </a:t>
            </a:r>
            <a:r>
              <a:rPr lang="uk-UA" sz="4000" b="1" dirty="0">
                <a:solidFill>
                  <a:schemeClr val="bg1"/>
                </a:solidFill>
              </a:rPr>
              <a:t>різногабаритного вантажу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AD6E79-D8F6-4A2C-87E8-54D08E7F86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518" y="880708"/>
            <a:ext cx="5225879" cy="24568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CFC468-DA60-40F2-9525-7CD5F8FAD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529" y="880708"/>
            <a:ext cx="5238271" cy="24568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B19027-B5E9-47B8-A80C-AB31295EAA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5301" y="3520487"/>
            <a:ext cx="5901397" cy="273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636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142</Words>
  <Application>Microsoft Office PowerPoint</Application>
  <PresentationFormat>Widescreen</PresentationFormat>
  <Paragraphs>25</Paragraphs>
  <Slides>12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Проєктування автоматизованої системи оптимального розміщення вантажу при транспортуванні з оцінкою ефективності за просторовими, ваговими та маршрутними критеріями </vt:lpstr>
      <vt:lpstr>Продукція Corrugated Supplies Company, LLC</vt:lpstr>
      <vt:lpstr>Завантаження / відвантаження продукції в  Corrugated Supplies Company, LLC</vt:lpstr>
      <vt:lpstr>Використані технології та підходи</vt:lpstr>
      <vt:lpstr>Використані технології та підходи</vt:lpstr>
      <vt:lpstr>Результати vizualizator.cs для LIFO-експерименту</vt:lpstr>
      <vt:lpstr>Резульатат vizualizator.cs для заборонених зон</vt:lpstr>
      <vt:lpstr>Результат vizualizator.cs для крихкого вантажу</vt:lpstr>
      <vt:lpstr>Результат vizualizator.cs різногабаритного вантажу</vt:lpstr>
      <vt:lpstr>Логування результатів Program.cs</vt:lpstr>
      <vt:lpstr>Експорт даних через Exporter.cs</vt:lpstr>
      <vt:lpstr>Дякую за увагу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Проєктування автоматизованої системи оптимального розміщення вантажу при транспортуванні з оцінкою ефективності за просторовими, ваговими та маршрутними критеріями </dc:title>
  <dc:creator>Михайло Каралаш</dc:creator>
  <cp:lastModifiedBy>Михайло Каралаш</cp:lastModifiedBy>
  <cp:revision>1</cp:revision>
  <dcterms:created xsi:type="dcterms:W3CDTF">2025-12-27T15:00:35Z</dcterms:created>
  <dcterms:modified xsi:type="dcterms:W3CDTF">2025-12-27T17:12:12Z</dcterms:modified>
</cp:coreProperties>
</file>