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98" r:id="rId2"/>
    <p:sldId id="312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4" r:id="rId11"/>
    <p:sldId id="313" r:id="rId12"/>
    <p:sldId id="277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89" d="100"/>
          <a:sy n="89" d="100"/>
        </p:scale>
        <p:origin x="133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19.12.2025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1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169" indent="0" algn="ctr">
              <a:buNone/>
            </a:lvl2pPr>
            <a:lvl3pPr marL="914339" indent="0" algn="ctr">
              <a:buNone/>
            </a:lvl3pPr>
            <a:lvl4pPr marL="1371509" indent="0" algn="ctr">
              <a:buNone/>
            </a:lvl4pPr>
            <a:lvl5pPr marL="1828679" indent="0" algn="ctr">
              <a:buNone/>
            </a:lvl5pPr>
            <a:lvl6pPr marL="2285847" indent="0" algn="ctr">
              <a:buNone/>
            </a:lvl6pPr>
            <a:lvl7pPr marL="2743016" indent="0" algn="ctr">
              <a:buNone/>
            </a:lvl7pPr>
            <a:lvl8pPr marL="3200186" indent="0" algn="ctr">
              <a:buNone/>
            </a:lvl8pPr>
            <a:lvl9pPr marL="3657356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1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2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7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4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4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67" indent="-27430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67" indent="-27430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9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17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1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45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5" y="-815920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168819" y="21104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3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5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1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6443D-5673-4C84-A804-48A0CED481B5}" type="datetimeFigureOut">
              <a:rPr lang="ru-RU" smtClean="0"/>
              <a:pPr/>
              <a:t>19.12.2025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1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1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36" indent="-283445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38" indent="-237728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09" indent="-228585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07" indent="-173725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360" indent="-182867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660" indent="-182867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57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112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10" indent="-182867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41"/>
            <a:ext cx="9144000" cy="115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Інститут 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, будівництва "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ІФНТУНГ-</a:t>
            </a:r>
            <a:r>
              <a:rPr lang="uk-UA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" 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uk-UA" altLang="uk-UA" sz="171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343659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395" b="1" dirty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827584" y="3777106"/>
            <a:ext cx="8037488" cy="67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Житловий </a:t>
            </a:r>
            <a:r>
              <a:rPr 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будинок монолітно-каркасного типу на 16 поверхів із варіантним підбором типу фундаменту у м. </a:t>
            </a:r>
            <a:r>
              <a:rPr 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Львів</a:t>
            </a:r>
            <a:endParaRPr lang="uk-UA" altLang="uk-UA" sz="1881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5364088" y="5055888"/>
            <a:ext cx="2983702" cy="107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Білан </a:t>
            </a:r>
            <a:r>
              <a:rPr 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З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.В.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доцент</a:t>
            </a:r>
          </a:p>
          <a:p>
            <a:pPr eaLnBrk="1" hangingPunct="1"/>
            <a:r>
              <a:rPr lang="uk-UA" altLang="uk-UA" sz="1539" dirty="0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                             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Фабрика Ю.М.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6" y="6171524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2025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801" y="1588257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53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05495"/>
            <a:ext cx="8661451" cy="621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42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1" y="306927"/>
            <a:ext cx="8662958" cy="621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07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348880"/>
            <a:ext cx="7446189" cy="76470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4591" b="7878"/>
          <a:stretch/>
        </p:blipFill>
        <p:spPr bwMode="auto">
          <a:xfrm>
            <a:off x="1011358" y="548681"/>
            <a:ext cx="7840420" cy="557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98996"/>
            <a:ext cx="8640960" cy="621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7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05495"/>
            <a:ext cx="8712968" cy="625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66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350800"/>
            <a:ext cx="8582616" cy="617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51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09136"/>
            <a:ext cx="8665286" cy="621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69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315646"/>
            <a:ext cx="8672165" cy="620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3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04066"/>
            <a:ext cx="8659948" cy="62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15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17834"/>
            <a:ext cx="8674482" cy="620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9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91685"/>
            <a:ext cx="8746860" cy="630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93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2526</TotalTime>
  <Words>60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M4800</cp:lastModifiedBy>
  <cp:revision>133</cp:revision>
  <cp:lastPrinted>2017-05-15T11:33:54Z</cp:lastPrinted>
  <dcterms:created xsi:type="dcterms:W3CDTF">2010-05-18T13:57:20Z</dcterms:created>
  <dcterms:modified xsi:type="dcterms:W3CDTF">2025-12-18T22:58:53Z</dcterms:modified>
</cp:coreProperties>
</file>