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98" r:id="rId2"/>
    <p:sldId id="312" r:id="rId3"/>
    <p:sldId id="305" r:id="rId4"/>
    <p:sldId id="306" r:id="rId5"/>
    <p:sldId id="307" r:id="rId6"/>
    <p:sldId id="308" r:id="rId7"/>
    <p:sldId id="309" r:id="rId8"/>
    <p:sldId id="310" r:id="rId9"/>
    <p:sldId id="311" r:id="rId10"/>
    <p:sldId id="314" r:id="rId11"/>
    <p:sldId id="313" r:id="rId12"/>
    <p:sldId id="277" r:id="rId13"/>
  </p:sldIdLst>
  <p:sldSz cx="9144000" cy="6858000" type="screen4x3"/>
  <p:notesSz cx="6858000" cy="99456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37" autoAdjust="0"/>
    <p:restoredTop sz="90359" autoAdjust="0"/>
  </p:normalViewPr>
  <p:slideViewPr>
    <p:cSldViewPr>
      <p:cViewPr varScale="1">
        <p:scale>
          <a:sx n="89" d="100"/>
          <a:sy n="89" d="100"/>
        </p:scale>
        <p:origin x="1330" y="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CA8D6D-CC6A-4142-A8D8-BCB0668C0872}" type="datetimeFigureOut">
              <a:rPr lang="uk-UA" smtClean="0"/>
              <a:pPr/>
              <a:t>19.12.2025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724202"/>
            <a:ext cx="5486400" cy="447556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9446678"/>
            <a:ext cx="2971800" cy="4972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E63D8-7103-4D45-B6FB-E3256B48ECC3}" type="slidenum">
              <a:rPr lang="uk-UA" smtClean="0"/>
              <a:pPr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1226127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1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169" indent="0" algn="ctr">
              <a:buNone/>
            </a:lvl2pPr>
            <a:lvl3pPr marL="914339" indent="0" algn="ctr">
              <a:buNone/>
            </a:lvl3pPr>
            <a:lvl4pPr marL="1371509" indent="0" algn="ctr">
              <a:buNone/>
            </a:lvl4pPr>
            <a:lvl5pPr marL="1828679" indent="0" algn="ctr">
              <a:buNone/>
            </a:lvl5pPr>
            <a:lvl6pPr marL="2285847" indent="0" algn="ctr">
              <a:buNone/>
            </a:lvl6pPr>
            <a:lvl7pPr marL="2743016" indent="0" algn="ctr">
              <a:buNone/>
            </a:lvl7pPr>
            <a:lvl8pPr marL="3200186" indent="0" algn="ctr">
              <a:buNone/>
            </a:lvl8pPr>
            <a:lvl9pPr marL="3657356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41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2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1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7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4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4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67" indent="-274302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67" indent="-274302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9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17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2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1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45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5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2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5" y="-815920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Овал 7"/>
          <p:cNvSpPr/>
          <p:nvPr/>
        </p:nvSpPr>
        <p:spPr>
          <a:xfrm>
            <a:off x="168819" y="21104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Кольцо 10"/>
          <p:cNvSpPr/>
          <p:nvPr/>
        </p:nvSpPr>
        <p:spPr>
          <a:xfrm rot="2315675">
            <a:off x="182883" y="1055078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5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1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F486443D-5673-4C84-A804-48A0CED481B5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1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1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275C2C46-3155-47A6-8C2F-C9717BC76C6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36" indent="-283445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38" indent="-237728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09" indent="-228585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07" indent="-173725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360" indent="-182867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660" indent="-182867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8957" indent="-182867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112" indent="-182867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410" indent="-182867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6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4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35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Прямоугольник 4"/>
          <p:cNvSpPr>
            <a:spLocks noChangeArrowheads="1"/>
          </p:cNvSpPr>
          <p:nvPr/>
        </p:nvSpPr>
        <p:spPr bwMode="auto">
          <a:xfrm>
            <a:off x="1" y="370141"/>
            <a:ext cx="9144000" cy="1158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1710" b="1" dirty="0">
                <a:latin typeface="Times New Roman" panose="02020603050405020304" pitchFamily="18" charset="0"/>
                <a:cs typeface="Calibri" panose="020F0502020204030204" pitchFamily="34" charset="0"/>
              </a:rPr>
              <a:t>МІНІСТЕРСТВО ОСВІТИ І НАУКИ УКРАЇНИ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 eaLnBrk="1" hangingPunct="1"/>
            <a:r>
              <a:rPr lang="ru-RU" altLang="uk-UA" sz="1710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ІВАНО-ФРАНКІВСЬКИЙ НАЦІОНАЛЬНИЙ ТЕХНІЧНИЙ УНІВЕРСИТЕТ НАФТИ І ГАЗУ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uk-UA" altLang="uk-UA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Інститут </a:t>
            </a:r>
            <a:r>
              <a:rPr lang="uk-UA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архітектури</a:t>
            </a:r>
            <a:r>
              <a:rPr 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, будівництва "</a:t>
            </a:r>
            <a:r>
              <a:rPr lang="uk-UA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ІФНТУНГ-</a:t>
            </a:r>
            <a:r>
              <a:rPr lang="uk-UA" b="1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ДонНАБА</a:t>
            </a:r>
            <a:r>
              <a:rPr lang="uk-UA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" </a:t>
            </a:r>
            <a:endParaRPr lang="uk-UA" altLang="uk-UA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 eaLnBrk="1" hangingPunct="1"/>
            <a:r>
              <a:rPr lang="uk-UA" altLang="uk-UA" sz="1710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Кафедра будівництва</a:t>
            </a:r>
            <a:endParaRPr lang="uk-UA" altLang="uk-UA" sz="1710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099" name="Прямоугольник 11"/>
          <p:cNvSpPr>
            <a:spLocks noChangeArrowheads="1"/>
          </p:cNvSpPr>
          <p:nvPr/>
        </p:nvSpPr>
        <p:spPr bwMode="auto">
          <a:xfrm>
            <a:off x="1" y="3343659"/>
            <a:ext cx="9144000" cy="460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2395" b="1" dirty="0">
                <a:latin typeface="Times New Roman" panose="02020603050405020304" pitchFamily="18" charset="0"/>
                <a:cs typeface="Calibri" panose="020F0502020204030204" pitchFamily="34" charset="0"/>
              </a:rPr>
              <a:t>МАГІСТЕРСЬКА РОБОТА </a:t>
            </a:r>
            <a:endParaRPr lang="uk-UA" altLang="uk-UA" sz="2395" dirty="0"/>
          </a:p>
        </p:txBody>
      </p:sp>
      <p:sp>
        <p:nvSpPr>
          <p:cNvPr id="4100" name="Прямоугольник 13"/>
          <p:cNvSpPr>
            <a:spLocks noChangeArrowheads="1"/>
          </p:cNvSpPr>
          <p:nvPr/>
        </p:nvSpPr>
        <p:spPr bwMode="auto">
          <a:xfrm>
            <a:off x="827584" y="3777106"/>
            <a:ext cx="8037488" cy="671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1881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на тему: </a:t>
            </a:r>
            <a:r>
              <a:rPr lang="uk-UA" sz="1881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Житловий </a:t>
            </a:r>
            <a:r>
              <a:rPr lang="uk-UA" sz="1881" b="1" dirty="0">
                <a:latin typeface="Times New Roman" panose="02020603050405020304" pitchFamily="18" charset="0"/>
                <a:cs typeface="Calibri" panose="020F0502020204030204" pitchFamily="34" charset="0"/>
              </a:rPr>
              <a:t>будинок монолітно-каркасного типу на 16 поверхів із варіантним підбором типу фундаменту у м. </a:t>
            </a:r>
            <a:r>
              <a:rPr lang="uk-UA" sz="1881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Львів</a:t>
            </a:r>
            <a:endParaRPr lang="uk-UA" altLang="uk-UA" sz="1881" b="1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101" name="Прямоугольник 15"/>
          <p:cNvSpPr>
            <a:spLocks noChangeArrowheads="1"/>
          </p:cNvSpPr>
          <p:nvPr/>
        </p:nvSpPr>
        <p:spPr bwMode="auto">
          <a:xfrm>
            <a:off x="5364088" y="5055888"/>
            <a:ext cx="2983702" cy="1079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Виконав студент: </a:t>
            </a:r>
            <a:r>
              <a:rPr 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Білан </a:t>
            </a:r>
            <a:r>
              <a:rPr 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З</a:t>
            </a:r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.В.</a:t>
            </a:r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Керівник: </a:t>
            </a:r>
            <a:r>
              <a:rPr lang="uk-UA" altLang="uk-UA" sz="1539" dirty="0" err="1">
                <a:latin typeface="Times New Roman" panose="02020603050405020304" pitchFamily="18" charset="0"/>
                <a:cs typeface="Calibri" panose="020F0502020204030204" pitchFamily="34" charset="0"/>
              </a:rPr>
              <a:t>к.т.н</a:t>
            </a:r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., доцент</a:t>
            </a:r>
          </a:p>
          <a:p>
            <a:pPr eaLnBrk="1" hangingPunct="1"/>
            <a:r>
              <a:rPr lang="uk-UA" altLang="uk-UA" sz="1539" dirty="0">
                <a:solidFill>
                  <a:srgbClr val="FF0000"/>
                </a:solidFill>
                <a:latin typeface="Times New Roman" panose="02020603050405020304" pitchFamily="18" charset="0"/>
                <a:cs typeface="Calibri" panose="020F0502020204030204" pitchFamily="34" charset="0"/>
              </a:rPr>
              <a:t>                               </a:t>
            </a:r>
            <a:r>
              <a:rPr lang="uk-UA" altLang="uk-UA" sz="1539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Фабрика Ю.М.</a:t>
            </a:r>
            <a:endParaRPr lang="uk-UA" altLang="uk-UA" sz="1539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4102" name="Прямоугольник 17"/>
          <p:cNvSpPr>
            <a:spLocks noChangeArrowheads="1"/>
          </p:cNvSpPr>
          <p:nvPr/>
        </p:nvSpPr>
        <p:spPr bwMode="auto">
          <a:xfrm>
            <a:off x="3432226" y="6171524"/>
            <a:ext cx="2311274" cy="329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sz="1539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2025</a:t>
            </a:r>
            <a:endParaRPr lang="uk-UA" altLang="uk-UA" sz="1539" dirty="0"/>
          </a:p>
        </p:txBody>
      </p:sp>
      <p:pic>
        <p:nvPicPr>
          <p:cNvPr id="4103" name="Picture 9" descr="Символи університету | Івано-Франківський національний технічний  університет нафти і газу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801" y="1588257"/>
            <a:ext cx="1360399" cy="1717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05380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305495"/>
            <a:ext cx="8661451" cy="6219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9428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1" y="306927"/>
            <a:ext cx="8662958" cy="6218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4076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9" y="2348880"/>
            <a:ext cx="7446189" cy="764704"/>
          </a:xfrm>
        </p:spPr>
        <p:txBody>
          <a:bodyPr>
            <a:normAutofit/>
          </a:bodyPr>
          <a:lstStyle/>
          <a:p>
            <a:pPr algn="ctr"/>
            <a:endParaRPr lang="ru-RU" sz="4000" b="1" dirty="0">
              <a:solidFill>
                <a:srgbClr val="FF0000"/>
              </a:solidFill>
              <a:effectLst>
                <a:glow rad="139700">
                  <a:schemeClr val="accent3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1" t="4591" b="7878"/>
          <a:stretch/>
        </p:blipFill>
        <p:spPr bwMode="auto">
          <a:xfrm>
            <a:off x="1011358" y="548681"/>
            <a:ext cx="7840420" cy="55795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5096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298996"/>
            <a:ext cx="8640960" cy="6216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10720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305495"/>
            <a:ext cx="8712968" cy="625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0669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3528" y="350800"/>
            <a:ext cx="8582616" cy="6174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2511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309136"/>
            <a:ext cx="8665286" cy="6216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869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19" y="315646"/>
            <a:ext cx="8672165" cy="6209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37327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304066"/>
            <a:ext cx="8659948" cy="622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5154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317834"/>
            <a:ext cx="8674482" cy="6207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931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1520" y="291685"/>
            <a:ext cx="8746860" cy="6305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50939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2526</TotalTime>
  <Words>60</Words>
  <Application>Microsoft Office PowerPoint</Application>
  <PresentationFormat>Экран (4:3)</PresentationFormat>
  <Paragraphs>11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Calibri</vt:lpstr>
      <vt:lpstr>Corbel</vt:lpstr>
      <vt:lpstr>Gill Sans MT</vt:lpstr>
      <vt:lpstr>Times New Roman</vt:lpstr>
      <vt:lpstr>Verdana</vt:lpstr>
      <vt:lpstr>Wingdings 2</vt:lpstr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Магістерська кваліфікаційна робота</dc:title>
  <dc:creator>Admin</dc:creator>
  <cp:lastModifiedBy>M4800</cp:lastModifiedBy>
  <cp:revision>133</cp:revision>
  <cp:lastPrinted>2017-05-15T11:33:54Z</cp:lastPrinted>
  <dcterms:created xsi:type="dcterms:W3CDTF">2010-05-18T13:57:20Z</dcterms:created>
  <dcterms:modified xsi:type="dcterms:W3CDTF">2025-12-18T22:58:53Z</dcterms:modified>
</cp:coreProperties>
</file>