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3986B-EFCC-415C-B2B2-D5483E5732C3}" type="datetimeFigureOut">
              <a:rPr lang="uk-UA" smtClean="0"/>
              <a:t>23.12.2025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857232"/>
            <a:ext cx="7110322" cy="1126052"/>
          </a:xfrm>
          <a:prstGeom prst="rect">
            <a:avLst/>
          </a:prstGeom>
        </p:spPr>
        <p:txBody>
          <a:bodyPr wrap="square" lIns="48363" tIns="24181" rIns="48363" bIns="24181">
            <a:spAutoFit/>
          </a:bodyPr>
          <a:lstStyle/>
          <a:p>
            <a:pPr algn="ctr"/>
            <a:r>
              <a:rPr lang="uk-UA" alt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</a:p>
          <a:p>
            <a:pPr algn="ctr"/>
            <a:r>
              <a:rPr lang="ru-RU" alt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ІВАНО-ФРАНКІВСЬКИЙ НАЦІОНАЛЬНИЙ </a:t>
            </a:r>
            <a:r>
              <a:rPr lang="ru-RU" alt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</a:p>
          <a:p>
            <a:pPr algn="ctr"/>
            <a:r>
              <a:rPr lang="ru-RU" alt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 НАФТИ І ГАЗУ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 та будівництва «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ІФНТУНГ-ДонНАБА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будівництва</a:t>
            </a:r>
            <a:endParaRPr lang="uk-UA" alt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500034" y="2571744"/>
            <a:ext cx="8018860" cy="3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</a:t>
            </a:r>
            <a:endParaRPr lang="uk-UA" altLang="uk-UA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71538" y="3214686"/>
            <a:ext cx="7048500" cy="64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котеджу Пролісок 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Херсоні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en-US" sz="19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357818" y="4572008"/>
            <a:ext cx="2821933" cy="69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400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sz="14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студент: </a:t>
            </a:r>
            <a:r>
              <a:rPr lang="uk-UA" altLang="uk-UA" sz="14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Коцаба</a:t>
            </a:r>
            <a:r>
              <a:rPr lang="uk-UA" altLang="uk-UA" sz="14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О.Р.</a:t>
            </a:r>
            <a:endParaRPr lang="uk-UA" altLang="uk-UA" sz="14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4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4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</a:t>
            </a:r>
            <a:r>
              <a:rPr lang="uk-UA" altLang="uk-UA" sz="14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sz="14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., доцент Галушко В.О.</a:t>
            </a:r>
            <a:endParaRPr lang="uk-UA" altLang="uk-UA" sz="140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543117" y="5858746"/>
            <a:ext cx="2024288" cy="26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40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4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sz="1400" dirty="0"/>
          </a:p>
        </p:txBody>
      </p:sp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03648" y="-1055582"/>
            <a:ext cx="6336704" cy="89691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8049" y="-1067401"/>
            <a:ext cx="6399310" cy="905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8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47428" y="-1158788"/>
            <a:ext cx="6467654" cy="91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11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7076" y="-989865"/>
            <a:ext cx="6330337" cy="896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10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8307" y="-989888"/>
            <a:ext cx="6327873" cy="896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6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02832" y="-992297"/>
            <a:ext cx="6342243" cy="89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6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5543" y="-989833"/>
            <a:ext cx="6333403" cy="896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61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якую за увагу Картинки і слова від Побажай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921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52</Words>
  <Application>Microsoft Office PowerPoint</Application>
  <PresentationFormat>Екран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2025-10-18T11:40:59Z</dcterms:created>
  <dcterms:modified xsi:type="dcterms:W3CDTF">2025-12-23T06:40:15Z</dcterms:modified>
</cp:coreProperties>
</file>