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23.12.2025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23.12.2025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23.12.2025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23.12.2025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23.12.2025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23.12.2025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23.12.2025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23.12.2025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23.12.2025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23.12.2025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23.12.2025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3986B-EFCC-415C-B2B2-D5483E5732C3}" type="datetimeFigureOut">
              <a:rPr lang="uk-UA" smtClean="0"/>
              <a:t>23.12.2025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7F56F-B312-4D0C-9EFB-6C72684A7991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857232"/>
            <a:ext cx="7110322" cy="1126052"/>
          </a:xfrm>
          <a:prstGeom prst="rect">
            <a:avLst/>
          </a:prstGeom>
        </p:spPr>
        <p:txBody>
          <a:bodyPr wrap="square" lIns="48363" tIns="24181" rIns="48363" bIns="24181">
            <a:spAutoFit/>
          </a:bodyPr>
          <a:lstStyle/>
          <a:p>
            <a:pPr algn="ctr"/>
            <a:r>
              <a:rPr lang="uk-UA" alt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 ОСВІТИ І НАУКИ УКРАЇНИ</a:t>
            </a:r>
          </a:p>
          <a:p>
            <a:pPr algn="ctr"/>
            <a:r>
              <a:rPr lang="ru-RU" alt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ІВАНО-ФРАНКІВСЬКИЙ НАЦІОНАЛЬНИЙ </a:t>
            </a:r>
            <a:r>
              <a:rPr lang="ru-RU" alt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ТЕХНІЧНИЙ</a:t>
            </a:r>
          </a:p>
          <a:p>
            <a:pPr algn="ctr"/>
            <a:r>
              <a:rPr lang="ru-RU" alt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 НАФТИ І ГАЗУ</a:t>
            </a:r>
            <a:endParaRPr lang="uk-UA" alt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Інститут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архітектури та будівництва «</a:t>
            </a:r>
            <a:r>
              <a:rPr lang="uk-UA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ІФНТУНГ-ДонНАБА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alt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будівництва</a:t>
            </a:r>
            <a:endParaRPr lang="uk-UA" alt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11"/>
          <p:cNvSpPr>
            <a:spLocks noChangeArrowheads="1"/>
          </p:cNvSpPr>
          <p:nvPr/>
        </p:nvSpPr>
        <p:spPr bwMode="auto">
          <a:xfrm>
            <a:off x="500034" y="2571744"/>
            <a:ext cx="8018860" cy="325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8363" tIns="24181" rIns="48363" bIns="2418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МАГІСТЕРСЬКА РОБОТА</a:t>
            </a:r>
            <a:endParaRPr lang="uk-UA" altLang="uk-UA" dirty="0"/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071538" y="3214686"/>
            <a:ext cx="7048500" cy="648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8363" tIns="24181" rIns="48363" bIns="2418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</a:t>
            </a:r>
          </a:p>
          <a:p>
            <a:pPr algn="ctr"/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Будівництво котеджу Пролісок у 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Херсоні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altLang="en-US" sz="1900" b="1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15"/>
          <p:cNvSpPr>
            <a:spLocks noChangeArrowheads="1"/>
          </p:cNvSpPr>
          <p:nvPr/>
        </p:nvSpPr>
        <p:spPr bwMode="auto">
          <a:xfrm>
            <a:off x="5357818" y="4572008"/>
            <a:ext cx="2821933" cy="695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8363" tIns="24181" rIns="48363" bIns="2418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sz="1400" dirty="0">
                <a:latin typeface="Times New Roman" panose="02020603050405020304" pitchFamily="18" charset="0"/>
                <a:cs typeface="Calibri" panose="020F0502020204030204" pitchFamily="34" charset="0"/>
              </a:rPr>
              <a:t>Виконав </a:t>
            </a:r>
            <a:r>
              <a:rPr lang="uk-UA" altLang="uk-UA" sz="14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студент: </a:t>
            </a:r>
            <a:r>
              <a:rPr lang="uk-UA" altLang="uk-UA" sz="1400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Коцаба</a:t>
            </a:r>
            <a:r>
              <a:rPr lang="uk-UA" altLang="uk-UA" sz="14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 О.Р.</a:t>
            </a:r>
            <a:endParaRPr lang="uk-UA" altLang="uk-UA" sz="140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r>
              <a:rPr lang="uk-UA" altLang="uk-UA" sz="14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Керівник: </a:t>
            </a:r>
            <a:r>
              <a:rPr lang="uk-UA" altLang="uk-UA" sz="14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д</a:t>
            </a:r>
            <a:r>
              <a:rPr lang="uk-UA" altLang="uk-UA" sz="1400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.т.н</a:t>
            </a:r>
            <a:r>
              <a:rPr lang="uk-UA" altLang="uk-UA" sz="14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., доцент Галушко В.О.</a:t>
            </a:r>
            <a:endParaRPr lang="uk-UA" altLang="uk-UA" sz="1400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1" name="Прямоугольник 17"/>
          <p:cNvSpPr>
            <a:spLocks noChangeArrowheads="1"/>
          </p:cNvSpPr>
          <p:nvPr/>
        </p:nvSpPr>
        <p:spPr bwMode="auto">
          <a:xfrm>
            <a:off x="3543117" y="5858746"/>
            <a:ext cx="2024288" cy="264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8363" tIns="24181" rIns="48363" bIns="2418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1400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  – </a:t>
            </a:r>
            <a:r>
              <a:rPr lang="uk-UA" altLang="uk-UA" sz="14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2025</a:t>
            </a:r>
            <a:endParaRPr lang="uk-UA" altLang="uk-UA" sz="1400" dirty="0"/>
          </a:p>
        </p:txBody>
      </p:sp>
    </p:spTree>
    <p:extLst>
      <p:ext uri="{BB962C8B-B14F-4D97-AF65-F5344CB8AC3E}">
        <p14:creationId xmlns:p14="http://schemas.microsoft.com/office/powerpoint/2010/main" val="3832939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03648" y="-1055582"/>
            <a:ext cx="6336704" cy="896916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28049" y="-1067401"/>
            <a:ext cx="6399310" cy="905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487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47428" y="-1158788"/>
            <a:ext cx="6467654" cy="9162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611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17076" y="-989865"/>
            <a:ext cx="6330337" cy="8964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710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18307" y="-989888"/>
            <a:ext cx="6327873" cy="896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767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02832" y="-992297"/>
            <a:ext cx="6342243" cy="8981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861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15543" y="-989833"/>
            <a:ext cx="6333403" cy="8964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061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якую за увагу Картинки і слова від Побажайк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9216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52</Words>
  <Application>Microsoft Office PowerPoint</Application>
  <PresentationFormat>Екран (4:3)</PresentationFormat>
  <Paragraphs>11</Paragraphs>
  <Slides>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2025-10-18T11:40:59Z</dcterms:created>
  <dcterms:modified xsi:type="dcterms:W3CDTF">2025-12-23T06:40:15Z</dcterms:modified>
</cp:coreProperties>
</file>