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98" r:id="rId2"/>
    <p:sldId id="299" r:id="rId3"/>
    <p:sldId id="307" r:id="rId4"/>
    <p:sldId id="308" r:id="rId5"/>
    <p:sldId id="309" r:id="rId6"/>
    <p:sldId id="310" r:id="rId7"/>
    <p:sldId id="312" r:id="rId8"/>
    <p:sldId id="313" r:id="rId9"/>
    <p:sldId id="311" r:id="rId10"/>
    <p:sldId id="306" r:id="rId11"/>
    <p:sldId id="305" r:id="rId12"/>
    <p:sldId id="314" r:id="rId13"/>
    <p:sldId id="315" r:id="rId14"/>
    <p:sldId id="316" r:id="rId15"/>
    <p:sldId id="317" r:id="rId16"/>
    <p:sldId id="318" r:id="rId17"/>
    <p:sldId id="319" r:id="rId18"/>
    <p:sldId id="277" r:id="rId1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79" d="100"/>
          <a:sy n="79" d="100"/>
        </p:scale>
        <p:origin x="1618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20.04.2026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2646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5031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694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8599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404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3314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9402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3055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782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845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9649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33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8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5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3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0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4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0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9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5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15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6443D-5673-4C84-A804-48A0CED481B5}" type="datetimeFigureOut">
              <a:rPr lang="ru-RU" smtClean="0"/>
              <a:pPr/>
              <a:t>20.04.2026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1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8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Інститут 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 та будівництва «ІФНТУНГ-</a:t>
            </a:r>
            <a:r>
              <a:rPr lang="uk-UA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uk-UA" altLang="uk-UA" sz="171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343658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395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467544" y="3965761"/>
            <a:ext cx="8037488" cy="38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altLang="uk-UA" sz="1881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тему: </a:t>
            </a:r>
            <a:r>
              <a:rPr lang="ru-RU" alt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Торговий</a:t>
            </a:r>
            <a:r>
              <a:rPr lang="ru-RU" alt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 комплекс у м. </a:t>
            </a:r>
            <a:r>
              <a:rPr lang="ru-RU" altLang="uk-UA" sz="1881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Чортків</a:t>
            </a:r>
            <a:endParaRPr lang="uk-UA" altLang="uk-UA" sz="20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4336063" y="5141263"/>
            <a:ext cx="4688607" cy="56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Назар ХИМИН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</a:t>
            </a:r>
            <a:r>
              <a:rPr lang="uk-UA" alt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доцент: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Олег ФАФЛЕЙ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558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499" y="1276414"/>
            <a:ext cx="2092064" cy="21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3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5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7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5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795"/>
            <a:ext cx="9144000" cy="642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88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1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44"/>
            <a:ext cx="9144000" cy="649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31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56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79" y="0"/>
            <a:ext cx="86330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2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3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95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0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850"/>
            <a:ext cx="9144000" cy="62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6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720"/>
            <a:ext cx="9144000" cy="597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1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972"/>
            <a:ext cx="9144000" cy="61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54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2541</TotalTime>
  <Words>64</Words>
  <Application>Microsoft Office PowerPoint</Application>
  <PresentationFormat>Экран (4:3)</PresentationFormat>
  <Paragraphs>22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User</cp:lastModifiedBy>
  <cp:revision>125</cp:revision>
  <cp:lastPrinted>2017-05-15T11:33:54Z</cp:lastPrinted>
  <dcterms:created xsi:type="dcterms:W3CDTF">2010-05-18T13:57:20Z</dcterms:created>
  <dcterms:modified xsi:type="dcterms:W3CDTF">2026-04-20T12:59:33Z</dcterms:modified>
</cp:coreProperties>
</file>