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98" r:id="rId2"/>
    <p:sldId id="299" r:id="rId3"/>
    <p:sldId id="307" r:id="rId4"/>
    <p:sldId id="308" r:id="rId5"/>
    <p:sldId id="309" r:id="rId6"/>
    <p:sldId id="310" r:id="rId7"/>
    <p:sldId id="312" r:id="rId8"/>
    <p:sldId id="313" r:id="rId9"/>
    <p:sldId id="311" r:id="rId10"/>
    <p:sldId id="306" r:id="rId11"/>
    <p:sldId id="305" r:id="rId12"/>
    <p:sldId id="314" r:id="rId13"/>
    <p:sldId id="315" r:id="rId14"/>
    <p:sldId id="316" r:id="rId15"/>
    <p:sldId id="317" r:id="rId16"/>
    <p:sldId id="318" r:id="rId17"/>
    <p:sldId id="319" r:id="rId18"/>
    <p:sldId id="277" r:id="rId19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7" autoAdjust="0"/>
    <p:restoredTop sz="90359" autoAdjust="0"/>
  </p:normalViewPr>
  <p:slideViewPr>
    <p:cSldViewPr>
      <p:cViewPr varScale="1">
        <p:scale>
          <a:sx n="79" d="100"/>
          <a:sy n="79" d="100"/>
        </p:scale>
        <p:origin x="1618" y="1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A8D6D-CC6A-4142-A8D8-BCB0668C0872}" type="datetimeFigureOut">
              <a:rPr lang="uk-UA" smtClean="0"/>
              <a:pPr/>
              <a:t>20.04.2026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E63D8-7103-4D45-B6FB-E3256B48ECC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2612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92646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350312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86947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8599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40485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33140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79402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3055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7826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3845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9649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9E63D8-7103-4D45-B6FB-E3256B48ECC3}" type="slidenum">
              <a:rPr lang="uk-UA" smtClean="0"/>
              <a:pPr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1338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788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950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721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33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00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748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005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99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299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351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41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6443D-5673-4C84-A804-48A0CED481B5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41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4"/>
          <p:cNvSpPr>
            <a:spLocks noChangeArrowheads="1"/>
          </p:cNvSpPr>
          <p:nvPr/>
        </p:nvSpPr>
        <p:spPr bwMode="auto">
          <a:xfrm>
            <a:off x="1" y="370139"/>
            <a:ext cx="9144000" cy="1189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1710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1" hangingPunct="1"/>
            <a:r>
              <a:rPr lang="ru-RU" altLang="uk-UA" sz="171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uk-UA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Інститут </a:t>
            </a:r>
            <a:r>
              <a:rPr 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архітектури та будівництва «ІФНТУНГ-</a:t>
            </a:r>
            <a:r>
              <a:rPr lang="uk-UA" b="1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ДонНАБА</a:t>
            </a:r>
            <a:r>
              <a:rPr 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»</a:t>
            </a:r>
            <a:endParaRPr lang="uk-UA" altLang="uk-UA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1" hangingPunct="1"/>
            <a:r>
              <a:rPr lang="uk-UA" altLang="uk-UA" sz="171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099" name="Прямоугольник 11"/>
          <p:cNvSpPr>
            <a:spLocks noChangeArrowheads="1"/>
          </p:cNvSpPr>
          <p:nvPr/>
        </p:nvSpPr>
        <p:spPr bwMode="auto">
          <a:xfrm>
            <a:off x="1" y="3343658"/>
            <a:ext cx="9144000" cy="46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2395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БАКАЛАВРСЬКА РОБОТА </a:t>
            </a:r>
            <a:endParaRPr lang="uk-UA" altLang="uk-UA" sz="2395" dirty="0"/>
          </a:p>
        </p:txBody>
      </p:sp>
      <p:sp>
        <p:nvSpPr>
          <p:cNvPr id="4100" name="Прямоугольник 13"/>
          <p:cNvSpPr>
            <a:spLocks noChangeArrowheads="1"/>
          </p:cNvSpPr>
          <p:nvPr/>
        </p:nvSpPr>
        <p:spPr bwMode="auto">
          <a:xfrm>
            <a:off x="467544" y="3965761"/>
            <a:ext cx="8037488" cy="381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1881" b="1" dirty="0">
                <a:latin typeface="Times New Roman" panose="02020603050405020304" pitchFamily="18" charset="0"/>
                <a:cs typeface="Calibri" panose="020F0502020204030204" pitchFamily="34" charset="0"/>
              </a:rPr>
              <a:t>на </a:t>
            </a:r>
            <a:r>
              <a:rPr lang="uk-UA" altLang="uk-UA" sz="1881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тему: </a:t>
            </a:r>
            <a:r>
              <a:rPr lang="ru-RU" altLang="uk-UA" sz="1881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Торговий</a:t>
            </a:r>
            <a:r>
              <a:rPr lang="ru-RU" altLang="uk-UA" sz="1881" b="1" dirty="0">
                <a:latin typeface="Times New Roman" panose="02020603050405020304" pitchFamily="18" charset="0"/>
                <a:cs typeface="Calibri" panose="020F0502020204030204" pitchFamily="34" charset="0"/>
              </a:rPr>
              <a:t> комплекс у м. </a:t>
            </a:r>
            <a:r>
              <a:rPr lang="ru-RU" altLang="uk-UA" sz="1881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Чортків</a:t>
            </a:r>
            <a:endParaRPr lang="uk-UA" altLang="uk-UA" sz="20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101" name="Прямоугольник 15"/>
          <p:cNvSpPr>
            <a:spLocks noChangeArrowheads="1"/>
          </p:cNvSpPr>
          <p:nvPr/>
        </p:nvSpPr>
        <p:spPr bwMode="auto">
          <a:xfrm>
            <a:off x="4336063" y="5141263"/>
            <a:ext cx="4688607" cy="566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Виконав студент: Назар ХИМИН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Керівник: </a:t>
            </a:r>
            <a:r>
              <a:rPr lang="uk-UA" altLang="uk-UA" sz="1539" dirty="0" err="1">
                <a:latin typeface="Times New Roman" panose="02020603050405020304" pitchFamily="18" charset="0"/>
                <a:cs typeface="Calibri" panose="020F0502020204030204" pitchFamily="34" charset="0"/>
              </a:rPr>
              <a:t>к</a:t>
            </a:r>
            <a:r>
              <a:rPr lang="uk-UA" altLang="uk-UA" sz="1539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.т.н</a:t>
            </a:r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.,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доцент: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Олег ФАФЛЕЙ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102" name="Прямоугольник 17"/>
          <p:cNvSpPr>
            <a:spLocks noChangeArrowheads="1"/>
          </p:cNvSpPr>
          <p:nvPr/>
        </p:nvSpPr>
        <p:spPr bwMode="auto">
          <a:xfrm>
            <a:off x="3432225" y="6171522"/>
            <a:ext cx="2311274" cy="32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2026</a:t>
            </a:r>
            <a:endParaRPr lang="uk-UA" altLang="uk-UA" sz="1539" dirty="0"/>
          </a:p>
        </p:txBody>
      </p:sp>
      <p:pic>
        <p:nvPicPr>
          <p:cNvPr id="4103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45584"/>
            <a:ext cx="1360399" cy="171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3499" y="1276414"/>
            <a:ext cx="2092064" cy="2144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538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6545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678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5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8795"/>
            <a:ext cx="9144000" cy="642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55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2888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1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044"/>
            <a:ext cx="9144000" cy="6493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1312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348880"/>
            <a:ext cx="7446189" cy="76470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4000" b="1" dirty="0">
              <a:solidFill>
                <a:schemeClr val="bg2">
                  <a:lumMod val="10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096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456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79" y="0"/>
            <a:ext cx="86330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9229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30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958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127"/>
            <a:ext cx="9144000" cy="65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00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6850"/>
            <a:ext cx="9144000" cy="626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66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0720"/>
            <a:ext cx="9144000" cy="5976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18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972"/>
            <a:ext cx="9144000" cy="61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1549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2541</TotalTime>
  <Words>64</Words>
  <Application>Microsoft Office PowerPoint</Application>
  <PresentationFormat>Экран (4:3)</PresentationFormat>
  <Paragraphs>22</Paragraphs>
  <Slides>18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Магістерська кваліфікаційна робота</dc:title>
  <dc:creator>Admin</dc:creator>
  <cp:lastModifiedBy>User</cp:lastModifiedBy>
  <cp:revision>125</cp:revision>
  <cp:lastPrinted>2017-05-15T11:33:54Z</cp:lastPrinted>
  <dcterms:created xsi:type="dcterms:W3CDTF">2010-05-18T13:57:20Z</dcterms:created>
  <dcterms:modified xsi:type="dcterms:W3CDTF">2026-04-20T12:59:33Z</dcterms:modified>
</cp:coreProperties>
</file>