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73" r:id="rId11"/>
    <p:sldId id="274" r:id="rId12"/>
    <p:sldId id="275" r:id="rId13"/>
    <p:sldId id="279" r:id="rId14"/>
    <p:sldId id="276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9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C162D-32D1-4CDD-8F4A-18192AF4CFFE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6549-90A8-437B-AEC1-DD235CA1166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7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555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2770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092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739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892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5689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264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1001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012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3306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9311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67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321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6549-90A8-437B-AEC1-DD235CA1166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994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58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13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865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77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291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99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549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9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20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77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2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2757-48B1-4470-9C65-20D35EE64000}" type="datetimeFigureOut">
              <a:rPr lang="uk-UA" smtClean="0"/>
              <a:t>27.11.2025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A96-CF96-4809-9C8E-CF2022B0573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86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083" y="181155"/>
            <a:ext cx="948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Інститут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та 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будівництва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 ''ІФНТУНГ-</a:t>
            </a:r>
            <a:r>
              <a:rPr lang="ru-RU" altLang="uk-UA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ru-RU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'' </a:t>
            </a:r>
            <a:endParaRPr lang="ru-RU" altLang="uk-UA" b="1" dirty="0" smtClean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551" y="1583097"/>
            <a:ext cx="15906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1"/>
          <p:cNvSpPr>
            <a:spLocks noChangeArrowheads="1"/>
          </p:cNvSpPr>
          <p:nvPr/>
        </p:nvSpPr>
        <p:spPr bwMode="auto">
          <a:xfrm>
            <a:off x="733246" y="3889375"/>
            <a:ext cx="106918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8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</a:t>
            </a:r>
            <a:endParaRPr lang="uk-UA" altLang="uk-UA" sz="2800" dirty="0"/>
          </a:p>
        </p:txBody>
      </p:sp>
      <p:sp>
        <p:nvSpPr>
          <p:cNvPr id="9" name="Прямоугольник 13"/>
          <p:cNvSpPr>
            <a:spLocks noChangeArrowheads="1"/>
          </p:cNvSpPr>
          <p:nvPr/>
        </p:nvSpPr>
        <p:spPr bwMode="auto">
          <a:xfrm>
            <a:off x="1008423" y="4423524"/>
            <a:ext cx="9398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uk-UA" sz="2000" dirty="0"/>
              <a:t>Спорудження мийки вантажівок у с. Воля Висоцька із дослідженням вузла обпирання металевої колони на фундамент за допомогою програмного комплексу IDEA </a:t>
            </a:r>
            <a:r>
              <a:rPr lang="uk-UA" sz="2000" dirty="0" err="1"/>
              <a:t>StatiCa</a:t>
            </a:r>
            <a:endParaRPr lang="ru-RU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6199173" y="5460589"/>
            <a:ext cx="58808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студент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Михайло ТКАЧУК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</a:t>
            </a:r>
            <a:r>
              <a:rPr lang="uk-UA" altLang="uk-UA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доц.  Ігор ПАЛІЙЧУК</a:t>
            </a:r>
            <a:endParaRPr lang="uk-UA" altLang="uk-UA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4239704" y="6488113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535" y="1459177"/>
            <a:ext cx="2286319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40" y="0"/>
            <a:ext cx="9693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82" y="0"/>
            <a:ext cx="97040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22" y="0"/>
            <a:ext cx="96559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352" y="0"/>
            <a:ext cx="48592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2716" y="144379"/>
            <a:ext cx="1174282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 магістерської роботи зумовлена необхідністю розвитку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придорожньої сервісної інфраструктури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зокрема у ключових транспортних вузлах, як-от с. Воля Висоцька, що знаходиться поблизу міжнародних магістралей. Спорудження сучасної мийки для вантажівок вимагає швидкого, економічного та надійного будівництва, що найчастіше забезпечується застосуванням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металевих конструкцій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Водночас,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 і довговічність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усієї металевої конструкції значною мірою залежить від правильності розрахунку та конструювання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критичних вузлів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особливо вузла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обпирання колони на фундамент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Традиційні методи розрахунку часто базуються на спрощених моделях, які можуть не враховувати складну поведінку зварних швів, болтових з'єднань та локальних деформацій опорної плити.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 сучасних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програмних комплексів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 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StatiCa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 виконати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компонентний метод кінцевих елементів (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CM-FE)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забезпечує високу точність оцінки напружено-деформованого стану вузла, його несучої здатності та жорсткості.</a:t>
            </a:r>
          </a:p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роботи: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розробити проєкт спорудження мийки вантажівок у с. Воля Висоцька та провести детальне 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надійності та несучої здатності вузла обпирання металевої колони на фундамент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допомогою програмного комплексу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StatiCa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 дослідження: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конструкції будівлі мийки вантажівок (металевий каркас, фундаменти).</a:t>
            </a:r>
          </a:p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дослідження: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напружено-деформований стан, міцність та жорсткість вузла бази металевої колони під дією розрахункових навантажень.</a:t>
            </a:r>
          </a:p>
        </p:txBody>
      </p:sp>
    </p:spTree>
    <p:extLst>
      <p:ext uri="{BB962C8B-B14F-4D97-AF65-F5344CB8AC3E}">
        <p14:creationId xmlns:p14="http://schemas.microsoft.com/office/powerpoint/2010/main" val="1038238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82" y="0"/>
            <a:ext cx="97040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0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40" y="0"/>
            <a:ext cx="9693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76" y="0"/>
            <a:ext cx="96680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2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39" y="0"/>
            <a:ext cx="9686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0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529" y="0"/>
            <a:ext cx="86049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7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40" y="0"/>
            <a:ext cx="9693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4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40" y="0"/>
            <a:ext cx="9693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664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5114</TotalTime>
  <Words>277</Words>
  <Application>Microsoft Office PowerPoint</Application>
  <PresentationFormat>Широкоэкранный</PresentationFormat>
  <Paragraphs>29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2023-06-09T22:08:13Z</dcterms:created>
  <dcterms:modified xsi:type="dcterms:W3CDTF">2025-11-27T21:03:17Z</dcterms:modified>
</cp:coreProperties>
</file>