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0" r:id="rId2"/>
    <p:sldId id="261" r:id="rId3"/>
    <p:sldId id="262" r:id="rId4"/>
    <p:sldId id="264" r:id="rId5"/>
    <p:sldId id="267" r:id="rId6"/>
    <p:sldId id="268" r:id="rId7"/>
    <p:sldId id="269" r:id="rId8"/>
    <p:sldId id="271" r:id="rId9"/>
    <p:sldId id="274" r:id="rId10"/>
    <p:sldId id="273" r:id="rId11"/>
    <p:sldId id="272" r:id="rId12"/>
    <p:sldId id="275" r:id="rId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9662E-7A26-469D-80D8-ACEB5F5488A7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1246F-9C5B-4CD3-8500-EC76FC872FB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2461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5828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9133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8657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5773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2913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990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5494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94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9204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772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4270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72757-48B1-4470-9C65-20D35EE64000}" type="datetimeFigureOut">
              <a:rPr lang="uk-UA" smtClean="0"/>
              <a:t>21.12.2025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3868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68083" y="181155"/>
            <a:ext cx="94804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МІНІСТЕРСТВО ОСВІТИ І НАУКИ УКРАЇНИ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ru-RU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ІВАНО-ФРАНКІВСЬКИЙ НАЦІОНАЛЬНИЙ ТЕХНІЧНИЙ УНІВЕРСИТЕТ НАФТИ І ГАЗУ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Інститут архітектури, будівництва та енергетики</a:t>
            </a:r>
            <a:endParaRPr lang="uk-UA" altLang="uk-UA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Кафедра </a:t>
            </a:r>
            <a:r>
              <a:rPr lang="uk-UA" altLang="uk-UA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будівництва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5" name="Picture 9" descr="Символи університету | Івано-Франківський національний технічний  університет нафти і газ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048" y="1631335"/>
            <a:ext cx="1590675" cy="200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 descr="Кафедра будівництва та енергоефективних спору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122" y="1751927"/>
            <a:ext cx="2332038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11"/>
          <p:cNvSpPr>
            <a:spLocks noChangeArrowheads="1"/>
          </p:cNvSpPr>
          <p:nvPr/>
        </p:nvSpPr>
        <p:spPr bwMode="auto">
          <a:xfrm>
            <a:off x="733246" y="3889375"/>
            <a:ext cx="106918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sz="28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Магістерська</a:t>
            </a:r>
            <a:r>
              <a:rPr lang="uk-UA" altLang="uk-UA" sz="28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uk-UA" altLang="uk-UA" sz="2800" b="1" dirty="0">
                <a:latin typeface="Times New Roman" panose="02020603050405020304" pitchFamily="18" charset="0"/>
                <a:cs typeface="Calibri" panose="020F0502020204030204" pitchFamily="34" charset="0"/>
              </a:rPr>
              <a:t>робота</a:t>
            </a:r>
            <a:endParaRPr lang="uk-UA" altLang="uk-UA" sz="2800" dirty="0"/>
          </a:p>
        </p:txBody>
      </p:sp>
      <p:sp>
        <p:nvSpPr>
          <p:cNvPr id="9" name="Прямоугольник 13"/>
          <p:cNvSpPr>
            <a:spLocks noChangeArrowheads="1"/>
          </p:cNvSpPr>
          <p:nvPr/>
        </p:nvSpPr>
        <p:spPr bwMode="auto">
          <a:xfrm>
            <a:off x="1008423" y="4423524"/>
            <a:ext cx="939800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uk-UA" alt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тему: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Будівництво будинку-особняка в с. Гута з дослідженням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теплоефективності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утеплюючих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матеріалів зовнішніх стін</a:t>
            </a:r>
            <a:endParaRPr lang="ru-RU" altLang="en-US" sz="2000" b="1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15"/>
          <p:cNvSpPr>
            <a:spLocks noChangeArrowheads="1"/>
          </p:cNvSpPr>
          <p:nvPr/>
        </p:nvSpPr>
        <p:spPr bwMode="auto">
          <a:xfrm>
            <a:off x="5762445" y="5263522"/>
            <a:ext cx="58808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Виконав студент:</a:t>
            </a:r>
            <a:r>
              <a:rPr lang="en-US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uk-UA" altLang="uk-UA" dirty="0" err="1">
                <a:latin typeface="Times New Roman" panose="02020603050405020304" pitchFamily="18" charset="0"/>
                <a:cs typeface="Calibri" panose="020F0502020204030204" pitchFamily="34" charset="0"/>
              </a:rPr>
              <a:t>Дейнега</a:t>
            </a:r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 Денис Русланович</a:t>
            </a:r>
          </a:p>
          <a:p>
            <a:pPr eaLnBrk="1" hangingPunct="1"/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Керівники: </a:t>
            </a:r>
            <a:r>
              <a:rPr lang="uk-UA" altLang="uk-UA" dirty="0" err="1">
                <a:latin typeface="Times New Roman" panose="02020603050405020304" pitchFamily="18" charset="0"/>
                <a:cs typeface="Calibri" panose="020F0502020204030204" pitchFamily="34" charset="0"/>
              </a:rPr>
              <a:t>д.т.н</a:t>
            </a:r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., професор </a:t>
            </a:r>
            <a:r>
              <a:rPr lang="uk-UA" altLang="uk-UA" dirty="0" err="1">
                <a:latin typeface="Times New Roman" panose="02020603050405020304" pitchFamily="18" charset="0"/>
                <a:cs typeface="Calibri" panose="020F0502020204030204" pitchFamily="34" charset="0"/>
              </a:rPr>
              <a:t>Артим</a:t>
            </a:r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 Володимир Іванович</a:t>
            </a:r>
          </a:p>
        </p:txBody>
      </p:sp>
      <p:sp>
        <p:nvSpPr>
          <p:cNvPr id="11" name="Прямоугольник 17"/>
          <p:cNvSpPr>
            <a:spLocks noChangeArrowheads="1"/>
          </p:cNvSpPr>
          <p:nvPr/>
        </p:nvSpPr>
        <p:spPr bwMode="auto">
          <a:xfrm>
            <a:off x="4239704" y="6488113"/>
            <a:ext cx="26649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  – </a:t>
            </a:r>
            <a:r>
              <a:rPr lang="uk-UA" altLang="uk-UA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2025</a:t>
            </a:r>
            <a:endParaRPr lang="uk-UA" altLang="uk-UA" dirty="0"/>
          </a:p>
        </p:txBody>
      </p:sp>
      <p:pic>
        <p:nvPicPr>
          <p:cNvPr id="1026" name="Picture 2" descr="Інститут післядипломної освіт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2675" y="1856701"/>
            <a:ext cx="2095500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93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992" y="0"/>
            <a:ext cx="4804193" cy="6785361"/>
          </a:xfrm>
        </p:spPr>
      </p:pic>
    </p:spTree>
    <p:extLst>
      <p:ext uri="{BB962C8B-B14F-4D97-AF65-F5344CB8AC3E}">
        <p14:creationId xmlns:p14="http://schemas.microsoft.com/office/powerpoint/2010/main" val="95378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226870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990" y="0"/>
            <a:ext cx="4855623" cy="6858000"/>
          </a:xfrm>
        </p:spPr>
      </p:pic>
    </p:spTree>
    <p:extLst>
      <p:ext uri="{BB962C8B-B14F-4D97-AF65-F5344CB8AC3E}">
        <p14:creationId xmlns:p14="http://schemas.microsoft.com/office/powerpoint/2010/main" val="281604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2085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495" y="7749"/>
            <a:ext cx="4545729" cy="6850251"/>
          </a:xfr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600" y="-7749"/>
            <a:ext cx="48557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00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68" y="0"/>
            <a:ext cx="4855721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769" y="0"/>
            <a:ext cx="48557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55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317842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3174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32459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1320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6153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6169</TotalTime>
  <Words>55</Words>
  <Application>Microsoft Office PowerPoint</Application>
  <PresentationFormat>Широкоэкранный</PresentationFormat>
  <Paragraphs>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Денис Дейнега</cp:lastModifiedBy>
  <cp:revision>68</cp:revision>
  <dcterms:created xsi:type="dcterms:W3CDTF">2023-06-09T22:08:13Z</dcterms:created>
  <dcterms:modified xsi:type="dcterms:W3CDTF">2025-12-21T12:40:46Z</dcterms:modified>
</cp:coreProperties>
</file>