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1" r:id="rId3"/>
    <p:sldId id="262" r:id="rId4"/>
    <p:sldId id="264" r:id="rId5"/>
    <p:sldId id="267" r:id="rId6"/>
    <p:sldId id="268" r:id="rId7"/>
    <p:sldId id="269" r:id="rId8"/>
    <p:sldId id="271" r:id="rId9"/>
    <p:sldId id="274" r:id="rId10"/>
    <p:sldId id="273" r:id="rId11"/>
    <p:sldId id="272" r:id="rId12"/>
    <p:sldId id="275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9662E-7A26-469D-80D8-ACEB5F5488A7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1246F-9C5B-4CD3-8500-EC76FC872FB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46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58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13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865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77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291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99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549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9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20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7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2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21.12.2025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86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083" y="181155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Інститут архітектури, будівництва та енергетики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Кафедра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048" y="1631335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Кафедра будівництва та енергоефективних спору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122" y="1751927"/>
            <a:ext cx="233203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733246" y="3889375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</a:t>
            </a:r>
            <a:r>
              <a:rPr lang="uk-UA" altLang="uk-UA" sz="28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uk-UA" altLang="uk-UA" sz="2800" b="1" dirty="0">
                <a:latin typeface="Times New Roman" panose="02020603050405020304" pitchFamily="18" charset="0"/>
                <a:cs typeface="Calibri" panose="020F0502020204030204" pitchFamily="34" charset="0"/>
              </a:rPr>
              <a:t>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08423" y="4423524"/>
            <a:ext cx="9398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 будинку-особняка в с. Гута з дослідженням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теплоефективності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утеплюючих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матеріалів зовнішніх стін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762445" y="5263522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</a:t>
            </a:r>
            <a:r>
              <a:rPr lang="en-US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Дейнега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Денис Русланович</a:t>
            </a:r>
          </a:p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професор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Артим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Володимир Іванович</a:t>
            </a: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4239704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dirty="0"/>
          </a:p>
        </p:txBody>
      </p:sp>
      <p:pic>
        <p:nvPicPr>
          <p:cNvPr id="1026" name="Picture 2" descr="Інститут післядипломної осві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2675" y="1856701"/>
            <a:ext cx="20955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92" y="0"/>
            <a:ext cx="4804193" cy="6785361"/>
          </a:xfrm>
        </p:spPr>
      </p:pic>
    </p:spTree>
    <p:extLst>
      <p:ext uri="{BB962C8B-B14F-4D97-AF65-F5344CB8AC3E}">
        <p14:creationId xmlns:p14="http://schemas.microsoft.com/office/powerpoint/2010/main" val="9537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226870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90" y="0"/>
            <a:ext cx="4855623" cy="6858000"/>
          </a:xfrm>
        </p:spPr>
      </p:pic>
    </p:spTree>
    <p:extLst>
      <p:ext uri="{BB962C8B-B14F-4D97-AF65-F5344CB8AC3E}">
        <p14:creationId xmlns:p14="http://schemas.microsoft.com/office/powerpoint/2010/main" val="28160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208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95" y="7749"/>
            <a:ext cx="4545729" cy="6850251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600" y="-7749"/>
            <a:ext cx="4855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0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868" y="0"/>
            <a:ext cx="4855721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69" y="0"/>
            <a:ext cx="4855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317842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317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2459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32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6153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6169</TotalTime>
  <Words>55</Words>
  <Application>Microsoft Office PowerPoint</Application>
  <PresentationFormat>Широкоэкранный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Денис Дейнега</cp:lastModifiedBy>
  <cp:revision>68</cp:revision>
  <dcterms:created xsi:type="dcterms:W3CDTF">2023-06-09T22:08:13Z</dcterms:created>
  <dcterms:modified xsi:type="dcterms:W3CDTF">2025-12-21T12:40:46Z</dcterms:modified>
</cp:coreProperties>
</file>