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304" r:id="rId2"/>
    <p:sldId id="305" r:id="rId3"/>
    <p:sldId id="307" r:id="rId4"/>
    <p:sldId id="310" r:id="rId5"/>
    <p:sldId id="311" r:id="rId6"/>
    <p:sldId id="308" r:id="rId7"/>
    <p:sldId id="312" r:id="rId8"/>
    <p:sldId id="313" r:id="rId9"/>
    <p:sldId id="314" r:id="rId10"/>
    <p:sldId id="277" r:id="rId11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7" autoAdjust="0"/>
    <p:restoredTop sz="90359" autoAdjust="0"/>
  </p:normalViewPr>
  <p:slideViewPr>
    <p:cSldViewPr>
      <p:cViewPr varScale="1">
        <p:scale>
          <a:sx n="79" d="100"/>
          <a:sy n="79" d="100"/>
        </p:scale>
        <p:origin x="161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01.06.2026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39"/>
            <a:ext cx="9144000" cy="111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"ІФНТУНГ-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ДонНАБА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ctr" eaLnBrk="1" hangingPunct="1"/>
            <a:r>
              <a:rPr lang="uk-UA" altLang="uk-UA" sz="1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585134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395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1390269" y="4039959"/>
            <a:ext cx="71997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uk-UA" alt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Станція технічного обслуговування  на 50 автомобілів з гаражем у м. Івано-Франківськ</a:t>
            </a:r>
            <a:endParaRPr lang="uk-UA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5357420" y="5044645"/>
            <a:ext cx="3096104" cy="107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</a:t>
            </a:r>
            <a:r>
              <a:rPr lang="ru-RU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Дідик</a:t>
            </a:r>
            <a:r>
              <a:rPr lang="ru-RU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 Д.О.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доцент</a:t>
            </a: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Фабрика Ю.М.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5" y="6171522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26" y="1627354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560" y="1568298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7446189" cy="764704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4591" b="7878"/>
          <a:stretch/>
        </p:blipFill>
        <p:spPr bwMode="auto">
          <a:xfrm>
            <a:off x="1011358" y="548680"/>
            <a:ext cx="7840420" cy="557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61285"/>
            <a:ext cx="8962549" cy="650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9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3" y="343481"/>
            <a:ext cx="8955893" cy="618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342242"/>
            <a:ext cx="8954522" cy="618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0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5" y="159459"/>
            <a:ext cx="9087709" cy="650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3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03550"/>
            <a:ext cx="9007605" cy="646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2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407934"/>
            <a:ext cx="8900514" cy="6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368463"/>
            <a:ext cx="8983740" cy="615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6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5" y="352358"/>
            <a:ext cx="8965742" cy="617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71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3867</TotalTime>
  <Words>56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M4800</cp:lastModifiedBy>
  <cp:revision>138</cp:revision>
  <cp:lastPrinted>2017-05-15T11:33:54Z</cp:lastPrinted>
  <dcterms:created xsi:type="dcterms:W3CDTF">2010-05-18T13:57:20Z</dcterms:created>
  <dcterms:modified xsi:type="dcterms:W3CDTF">2026-06-01T20:26:00Z</dcterms:modified>
</cp:coreProperties>
</file>