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0693400" cy="7556500"/>
  <p:notesSz cx="10693400" cy="7556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1500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2515"/>
            <a:ext cx="9089390" cy="1586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bg1"/>
                </a:solidFill>
                <a:latin typeface="Segoe UI Light"/>
                <a:cs typeface="Segoe U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B0BEC4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Вперед</a:t>
            </a:r>
            <a:r>
              <a:rPr spc="100" dirty="0"/>
              <a:t> </a:t>
            </a:r>
            <a:r>
              <a:rPr spc="-50" dirty="0"/>
              <a:t>→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←</a:t>
            </a:r>
            <a:r>
              <a:rPr spc="35" dirty="0"/>
              <a:t> </a:t>
            </a:r>
            <a:r>
              <a:rPr spc="-10" dirty="0"/>
              <a:t>Назад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B0BEC4"/>
                </a:solidFill>
                <a:latin typeface="Consolas"/>
                <a:cs typeface="Consolas"/>
              </a:defRPr>
            </a:lvl1pPr>
          </a:lstStyle>
          <a:p>
            <a:pPr marL="38100">
              <a:lnSpc>
                <a:spcPts val="1450"/>
              </a:lnSpc>
            </a:pPr>
            <a:fld id="{81D60167-4931-47E6-BA6A-407CBD079E47}" type="slidenum">
              <a:rPr dirty="0"/>
              <a:t>‹№›</a:t>
            </a:fld>
            <a:r>
              <a:rPr spc="35" dirty="0"/>
              <a:t> </a:t>
            </a:r>
            <a:r>
              <a:rPr dirty="0"/>
              <a:t>/</a:t>
            </a:r>
            <a:r>
              <a:rPr spc="35" dirty="0"/>
              <a:t> </a:t>
            </a:r>
            <a:r>
              <a:rPr spc="-60" dirty="0"/>
              <a:t>7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Segoe UI Light"/>
                <a:cs typeface="Segoe U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B0BEC4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Вперед</a:t>
            </a:r>
            <a:r>
              <a:rPr spc="100" dirty="0"/>
              <a:t> </a:t>
            </a:r>
            <a:r>
              <a:rPr spc="-50" dirty="0"/>
              <a:t>→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←</a:t>
            </a:r>
            <a:r>
              <a:rPr spc="35" dirty="0"/>
              <a:t> </a:t>
            </a:r>
            <a:r>
              <a:rPr spc="-10" dirty="0"/>
              <a:t>Назад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B0BEC4"/>
                </a:solidFill>
                <a:latin typeface="Consolas"/>
                <a:cs typeface="Consolas"/>
              </a:defRPr>
            </a:lvl1pPr>
          </a:lstStyle>
          <a:p>
            <a:pPr marL="38100">
              <a:lnSpc>
                <a:spcPts val="1450"/>
              </a:lnSpc>
            </a:pPr>
            <a:fld id="{81D60167-4931-47E6-BA6A-407CBD079E47}" type="slidenum">
              <a:rPr dirty="0"/>
              <a:t>‹№›</a:t>
            </a:fld>
            <a:r>
              <a:rPr spc="35" dirty="0"/>
              <a:t> </a:t>
            </a:r>
            <a:r>
              <a:rPr dirty="0"/>
              <a:t>/</a:t>
            </a:r>
            <a:r>
              <a:rPr spc="35" dirty="0"/>
              <a:t> </a:t>
            </a:r>
            <a:r>
              <a:rPr spc="-60" dirty="0"/>
              <a:t>7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Segoe UI Light"/>
                <a:cs typeface="Segoe U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Вперед</a:t>
            </a:r>
            <a:r>
              <a:rPr spc="100" dirty="0"/>
              <a:t> </a:t>
            </a:r>
            <a:r>
              <a:rPr spc="-50" dirty="0"/>
              <a:t>→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←</a:t>
            </a:r>
            <a:r>
              <a:rPr spc="35" dirty="0"/>
              <a:t> </a:t>
            </a:r>
            <a:r>
              <a:rPr spc="-10" dirty="0"/>
              <a:t>Назад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B0BEC4"/>
                </a:solidFill>
                <a:latin typeface="Consolas"/>
                <a:cs typeface="Consolas"/>
              </a:defRPr>
            </a:lvl1pPr>
          </a:lstStyle>
          <a:p>
            <a:pPr marL="38100">
              <a:lnSpc>
                <a:spcPts val="1450"/>
              </a:lnSpc>
            </a:pPr>
            <a:fld id="{81D60167-4931-47E6-BA6A-407CBD079E47}" type="slidenum">
              <a:rPr dirty="0"/>
              <a:t>‹№›</a:t>
            </a:fld>
            <a:r>
              <a:rPr spc="35" dirty="0"/>
              <a:t> </a:t>
            </a:r>
            <a:r>
              <a:rPr dirty="0"/>
              <a:t>/</a:t>
            </a:r>
            <a:r>
              <a:rPr spc="35" dirty="0"/>
              <a:t> </a:t>
            </a:r>
            <a:r>
              <a:rPr spc="-60" dirty="0"/>
              <a:t>7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Segoe UI Light"/>
                <a:cs typeface="Segoe U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Вперед</a:t>
            </a:r>
            <a:r>
              <a:rPr spc="100" dirty="0"/>
              <a:t> </a:t>
            </a:r>
            <a:r>
              <a:rPr spc="-50" dirty="0"/>
              <a:t>→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←</a:t>
            </a:r>
            <a:r>
              <a:rPr spc="35" dirty="0"/>
              <a:t> </a:t>
            </a:r>
            <a:r>
              <a:rPr spc="-10" dirty="0"/>
              <a:t>Назад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B0BEC4"/>
                </a:solidFill>
                <a:latin typeface="Consolas"/>
                <a:cs typeface="Consolas"/>
              </a:defRPr>
            </a:lvl1pPr>
          </a:lstStyle>
          <a:p>
            <a:pPr marL="38100">
              <a:lnSpc>
                <a:spcPts val="1450"/>
              </a:lnSpc>
            </a:pPr>
            <a:fld id="{81D60167-4931-47E6-BA6A-407CBD079E47}" type="slidenum">
              <a:rPr dirty="0"/>
              <a:t>‹№›</a:t>
            </a:fld>
            <a:r>
              <a:rPr spc="35" dirty="0"/>
              <a:t> </a:t>
            </a:r>
            <a:r>
              <a:rPr dirty="0"/>
              <a:t>/</a:t>
            </a:r>
            <a:r>
              <a:rPr spc="35" dirty="0"/>
              <a:t> </a:t>
            </a:r>
            <a:r>
              <a:rPr spc="-60" dirty="0"/>
              <a:t>7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Вперед</a:t>
            </a:r>
            <a:r>
              <a:rPr spc="100" dirty="0"/>
              <a:t> </a:t>
            </a:r>
            <a:r>
              <a:rPr spc="-50" dirty="0"/>
              <a:t>→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←</a:t>
            </a:r>
            <a:r>
              <a:rPr spc="35" dirty="0"/>
              <a:t> </a:t>
            </a:r>
            <a:r>
              <a:rPr spc="-10" dirty="0"/>
              <a:t>Назад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B0BEC4"/>
                </a:solidFill>
                <a:latin typeface="Consolas"/>
                <a:cs typeface="Consolas"/>
              </a:defRPr>
            </a:lvl1pPr>
          </a:lstStyle>
          <a:p>
            <a:pPr marL="38100">
              <a:lnSpc>
                <a:spcPts val="1450"/>
              </a:lnSpc>
            </a:pPr>
            <a:fld id="{81D60167-4931-47E6-BA6A-407CBD079E47}" type="slidenum">
              <a:rPr dirty="0"/>
              <a:t>‹№›</a:t>
            </a:fld>
            <a:r>
              <a:rPr spc="35" dirty="0"/>
              <a:t> </a:t>
            </a:r>
            <a:r>
              <a:rPr dirty="0"/>
              <a:t>/</a:t>
            </a:r>
            <a:r>
              <a:rPr spc="35" dirty="0"/>
              <a:t> </a:t>
            </a:r>
            <a:r>
              <a:rPr spc="-60" dirty="0"/>
              <a:t>7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81000" y="981075"/>
            <a:ext cx="9925050" cy="19050"/>
          </a:xfrm>
          <a:custGeom>
            <a:avLst/>
            <a:gdLst/>
            <a:ahLst/>
            <a:cxnLst/>
            <a:rect l="l" t="t" r="r" b="b"/>
            <a:pathLst>
              <a:path w="9925050" h="19050">
                <a:moveTo>
                  <a:pt x="9925050" y="19050"/>
                </a:moveTo>
                <a:lnTo>
                  <a:pt x="0" y="19050"/>
                </a:lnTo>
                <a:lnTo>
                  <a:pt x="0" y="0"/>
                </a:lnTo>
                <a:lnTo>
                  <a:pt x="9925050" y="0"/>
                </a:lnTo>
                <a:lnTo>
                  <a:pt x="9925050" y="19050"/>
                </a:lnTo>
                <a:close/>
              </a:path>
            </a:pathLst>
          </a:custGeom>
          <a:solidFill>
            <a:srgbClr val="00E6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8300" y="396875"/>
            <a:ext cx="8533765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bg1"/>
                </a:solidFill>
                <a:latin typeface="Segoe UI Light"/>
                <a:cs typeface="Segoe U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58800" y="2757170"/>
            <a:ext cx="4380230" cy="28638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B0BEC4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929848" y="6927378"/>
            <a:ext cx="888365" cy="2298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Вперед</a:t>
            </a:r>
            <a:r>
              <a:rPr spc="100" dirty="0"/>
              <a:t> </a:t>
            </a:r>
            <a:r>
              <a:rPr spc="-50" dirty="0"/>
              <a:t>→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69171" y="6927378"/>
            <a:ext cx="783589" cy="2298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</a:pPr>
            <a:r>
              <a:rPr dirty="0"/>
              <a:t>←</a:t>
            </a:r>
            <a:r>
              <a:rPr spc="35" dirty="0"/>
              <a:t> </a:t>
            </a:r>
            <a:r>
              <a:rPr spc="-10" dirty="0"/>
              <a:t>Назад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001507" y="6966639"/>
            <a:ext cx="553720" cy="2082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B0BEC4"/>
                </a:solidFill>
                <a:latin typeface="Consolas"/>
                <a:cs typeface="Consolas"/>
              </a:defRPr>
            </a:lvl1pPr>
          </a:lstStyle>
          <a:p>
            <a:pPr marL="38100">
              <a:lnSpc>
                <a:spcPts val="1450"/>
              </a:lnSpc>
            </a:pPr>
            <a:fld id="{81D60167-4931-47E6-BA6A-407CBD079E47}" type="slidenum">
              <a:rPr dirty="0"/>
              <a:t>‹№›</a:t>
            </a:fld>
            <a:r>
              <a:rPr spc="35" dirty="0"/>
              <a:t> </a:t>
            </a:r>
            <a:r>
              <a:rPr dirty="0"/>
              <a:t>/</a:t>
            </a:r>
            <a:r>
              <a:rPr spc="35" dirty="0"/>
              <a:t> </a:t>
            </a:r>
            <a:r>
              <a:rPr spc="-60" dirty="0"/>
              <a:t>7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5870" y="1427480"/>
            <a:ext cx="9295765" cy="2844800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10"/>
              </a:spcBef>
              <a:tabLst>
                <a:tab pos="3856354" algn="l"/>
                <a:tab pos="4532630" algn="l"/>
              </a:tabLst>
            </a:pPr>
            <a:r>
              <a:rPr sz="4200" b="1" spc="-10" dirty="0">
                <a:solidFill>
                  <a:srgbClr val="00E675"/>
                </a:solidFill>
                <a:latin typeface="Segoe UI"/>
                <a:cs typeface="Segoe UI"/>
              </a:rPr>
              <a:t>Проєктування</a:t>
            </a:r>
            <a:r>
              <a:rPr sz="4200" b="1" dirty="0">
                <a:solidFill>
                  <a:srgbClr val="00E675"/>
                </a:solidFill>
                <a:latin typeface="Segoe UI"/>
                <a:cs typeface="Segoe UI"/>
              </a:rPr>
              <a:t>	</a:t>
            </a:r>
            <a:r>
              <a:rPr sz="4200" b="1" spc="-25" dirty="0">
                <a:solidFill>
                  <a:srgbClr val="00E675"/>
                </a:solidFill>
                <a:latin typeface="Segoe UI"/>
                <a:cs typeface="Segoe UI"/>
              </a:rPr>
              <a:t>та</a:t>
            </a:r>
            <a:r>
              <a:rPr sz="4200" b="1" dirty="0">
                <a:solidFill>
                  <a:srgbClr val="00E675"/>
                </a:solidFill>
                <a:latin typeface="Segoe UI"/>
                <a:cs typeface="Segoe UI"/>
              </a:rPr>
              <a:t>	</a:t>
            </a:r>
            <a:r>
              <a:rPr sz="4200" b="1" spc="-10" dirty="0">
                <a:solidFill>
                  <a:srgbClr val="00E675"/>
                </a:solidFill>
                <a:latin typeface="Segoe UI"/>
                <a:cs typeface="Segoe UI"/>
              </a:rPr>
              <a:t>розробка</a:t>
            </a:r>
            <a:endParaRPr sz="4200" dirty="0">
              <a:latin typeface="Segoe UI"/>
              <a:cs typeface="Segoe UI"/>
            </a:endParaRPr>
          </a:p>
          <a:p>
            <a:pPr marL="12700" marR="5080" algn="ctr">
              <a:lnSpc>
                <a:spcPct val="110100"/>
              </a:lnSpc>
              <a:tabLst>
                <a:tab pos="468630" algn="l"/>
                <a:tab pos="2438400" algn="l"/>
                <a:tab pos="2926715" algn="l"/>
                <a:tab pos="4033520" algn="l"/>
                <a:tab pos="6318250" algn="l"/>
              </a:tabLst>
            </a:pPr>
            <a:r>
              <a:rPr sz="4200" b="1" spc="-10" dirty="0">
                <a:solidFill>
                  <a:srgbClr val="00E675"/>
                </a:solidFill>
                <a:latin typeface="Segoe UI"/>
                <a:cs typeface="Segoe UI"/>
              </a:rPr>
              <a:t>інформаційної</a:t>
            </a:r>
            <a:r>
              <a:rPr sz="4200" b="1" dirty="0">
                <a:solidFill>
                  <a:srgbClr val="00E675"/>
                </a:solidFill>
                <a:latin typeface="Segoe UI"/>
                <a:cs typeface="Segoe UI"/>
              </a:rPr>
              <a:t>	</a:t>
            </a:r>
            <a:r>
              <a:rPr sz="4200" b="1" spc="-1025" dirty="0">
                <a:solidFill>
                  <a:srgbClr val="00E675"/>
                </a:solidFill>
                <a:latin typeface="Segoe UI"/>
                <a:cs typeface="Segoe UI"/>
              </a:rPr>
              <a:t> </a:t>
            </a:r>
            <a:r>
              <a:rPr sz="4200" b="1" dirty="0">
                <a:solidFill>
                  <a:srgbClr val="00E675"/>
                </a:solidFill>
                <a:latin typeface="Segoe UI"/>
                <a:cs typeface="Segoe UI"/>
              </a:rPr>
              <a:t>системи	</a:t>
            </a:r>
            <a:r>
              <a:rPr sz="4200" b="1" spc="-10" dirty="0">
                <a:solidFill>
                  <a:srgbClr val="00E675"/>
                </a:solidFill>
                <a:latin typeface="Segoe UI"/>
                <a:cs typeface="Segoe UI"/>
              </a:rPr>
              <a:t>управління контентом</a:t>
            </a:r>
            <a:r>
              <a:rPr sz="4200" b="1" dirty="0">
                <a:solidFill>
                  <a:srgbClr val="00E675"/>
                </a:solidFill>
                <a:latin typeface="Segoe UI"/>
                <a:cs typeface="Segoe UI"/>
              </a:rPr>
              <a:t>	</a:t>
            </a:r>
            <a:r>
              <a:rPr sz="4200" b="1" spc="-25" dirty="0">
                <a:solidFill>
                  <a:srgbClr val="00E675"/>
                </a:solidFill>
                <a:latin typeface="Segoe UI"/>
                <a:cs typeface="Segoe UI"/>
              </a:rPr>
              <a:t>для</a:t>
            </a:r>
            <a:r>
              <a:rPr sz="4200" b="1" dirty="0">
                <a:solidFill>
                  <a:srgbClr val="00E675"/>
                </a:solidFill>
                <a:latin typeface="Segoe UI"/>
                <a:cs typeface="Segoe UI"/>
              </a:rPr>
              <a:t>	</a:t>
            </a:r>
            <a:r>
              <a:rPr sz="4200" b="1" spc="-30" dirty="0">
                <a:solidFill>
                  <a:srgbClr val="00E675"/>
                </a:solidFill>
                <a:latin typeface="Segoe UI"/>
                <a:cs typeface="Segoe UI"/>
              </a:rPr>
              <a:t>онлайн-</a:t>
            </a:r>
            <a:r>
              <a:rPr sz="4200" b="1" spc="-10" dirty="0">
                <a:solidFill>
                  <a:srgbClr val="00E675"/>
                </a:solidFill>
                <a:latin typeface="Segoe UI"/>
                <a:cs typeface="Segoe UI"/>
              </a:rPr>
              <a:t>платформи </a:t>
            </a:r>
            <a:r>
              <a:rPr sz="4200" b="1" spc="-50" dirty="0">
                <a:solidFill>
                  <a:srgbClr val="00E675"/>
                </a:solidFill>
                <a:latin typeface="Segoe UI"/>
                <a:cs typeface="Segoe UI"/>
              </a:rPr>
              <a:t>в</a:t>
            </a:r>
            <a:r>
              <a:rPr sz="4200" b="1" dirty="0">
                <a:solidFill>
                  <a:srgbClr val="00E675"/>
                </a:solidFill>
                <a:latin typeface="Segoe UI"/>
                <a:cs typeface="Segoe UI"/>
              </a:rPr>
              <a:t>	</a:t>
            </a:r>
            <a:r>
              <a:rPr sz="4200" b="1" spc="-10" dirty="0">
                <a:solidFill>
                  <a:srgbClr val="00E675"/>
                </a:solidFill>
                <a:latin typeface="Segoe UI"/>
                <a:cs typeface="Segoe UI"/>
              </a:rPr>
              <a:t>ігровій</a:t>
            </a:r>
            <a:r>
              <a:rPr sz="4200" b="1" dirty="0">
                <a:solidFill>
                  <a:srgbClr val="00E675"/>
                </a:solidFill>
                <a:latin typeface="Segoe UI"/>
                <a:cs typeface="Segoe UI"/>
              </a:rPr>
              <a:t>	</a:t>
            </a:r>
            <a:r>
              <a:rPr sz="4200" b="1" spc="-10" dirty="0">
                <a:solidFill>
                  <a:srgbClr val="00E675"/>
                </a:solidFill>
                <a:latin typeface="Segoe UI"/>
                <a:cs typeface="Segoe UI"/>
              </a:rPr>
              <a:t>індустрії</a:t>
            </a:r>
            <a:endParaRPr sz="4200" dirty="0">
              <a:latin typeface="Segoe UI"/>
              <a:cs typeface="Segoe U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057400" y="4953000"/>
            <a:ext cx="6572250" cy="1485900"/>
            <a:chOff x="2057400" y="4953000"/>
            <a:chExt cx="6572250" cy="1485900"/>
          </a:xfrm>
        </p:grpSpPr>
        <p:sp>
          <p:nvSpPr>
            <p:cNvPr id="4" name="object 4"/>
            <p:cNvSpPr/>
            <p:nvPr/>
          </p:nvSpPr>
          <p:spPr>
            <a:xfrm>
              <a:off x="2081212" y="4953000"/>
              <a:ext cx="6548755" cy="1485900"/>
            </a:xfrm>
            <a:custGeom>
              <a:avLst/>
              <a:gdLst/>
              <a:ahLst/>
              <a:cxnLst/>
              <a:rect l="l" t="t" r="r" b="b"/>
              <a:pathLst>
                <a:path w="6548755" h="1485900">
                  <a:moveTo>
                    <a:pt x="6459445" y="1485900"/>
                  </a:moveTo>
                  <a:lnTo>
                    <a:pt x="66751" y="1485900"/>
                  </a:lnTo>
                  <a:lnTo>
                    <a:pt x="62103" y="1485290"/>
                  </a:lnTo>
                  <a:lnTo>
                    <a:pt x="27851" y="1466373"/>
                  </a:lnTo>
                  <a:lnTo>
                    <a:pt x="7229" y="1432874"/>
                  </a:lnTo>
                  <a:lnTo>
                    <a:pt x="0" y="1396907"/>
                  </a:lnTo>
                  <a:lnTo>
                    <a:pt x="0" y="1390650"/>
                  </a:lnTo>
                  <a:lnTo>
                    <a:pt x="0" y="88992"/>
                  </a:lnTo>
                  <a:lnTo>
                    <a:pt x="9429" y="47529"/>
                  </a:lnTo>
                  <a:lnTo>
                    <a:pt x="35652" y="12573"/>
                  </a:lnTo>
                  <a:lnTo>
                    <a:pt x="66751" y="0"/>
                  </a:lnTo>
                  <a:lnTo>
                    <a:pt x="6459445" y="0"/>
                  </a:lnTo>
                  <a:lnTo>
                    <a:pt x="6500907" y="12573"/>
                  </a:lnTo>
                  <a:lnTo>
                    <a:pt x="6535854" y="47529"/>
                  </a:lnTo>
                  <a:lnTo>
                    <a:pt x="6548437" y="88992"/>
                  </a:lnTo>
                  <a:lnTo>
                    <a:pt x="6548437" y="1396907"/>
                  </a:lnTo>
                  <a:lnTo>
                    <a:pt x="6535854" y="1438370"/>
                  </a:lnTo>
                  <a:lnTo>
                    <a:pt x="6500907" y="1473317"/>
                  </a:lnTo>
                  <a:lnTo>
                    <a:pt x="6465636" y="1485290"/>
                  </a:lnTo>
                  <a:lnTo>
                    <a:pt x="6459445" y="1485900"/>
                  </a:lnTo>
                  <a:close/>
                </a:path>
              </a:pathLst>
            </a:custGeom>
            <a:solidFill>
              <a:srgbClr val="FFFFFF">
                <a:alpha val="50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57400" y="4953347"/>
              <a:ext cx="88265" cy="1485265"/>
            </a:xfrm>
            <a:custGeom>
              <a:avLst/>
              <a:gdLst/>
              <a:ahLst/>
              <a:cxnLst/>
              <a:rect l="l" t="t" r="r" b="b"/>
              <a:pathLst>
                <a:path w="88264" h="1485264">
                  <a:moveTo>
                    <a:pt x="88060" y="1485207"/>
                  </a:moveTo>
                  <a:lnTo>
                    <a:pt x="50304" y="1474299"/>
                  </a:lnTo>
                  <a:lnTo>
                    <a:pt x="16038" y="1443239"/>
                  </a:lnTo>
                  <a:lnTo>
                    <a:pt x="453" y="1399681"/>
                  </a:lnTo>
                  <a:lnTo>
                    <a:pt x="0" y="1390303"/>
                  </a:lnTo>
                  <a:lnTo>
                    <a:pt x="0" y="94903"/>
                  </a:lnTo>
                  <a:lnTo>
                    <a:pt x="11260" y="49951"/>
                  </a:lnTo>
                  <a:lnTo>
                    <a:pt x="42322" y="15682"/>
                  </a:lnTo>
                  <a:lnTo>
                    <a:pt x="85867" y="105"/>
                  </a:lnTo>
                  <a:lnTo>
                    <a:pt x="88060" y="0"/>
                  </a:lnTo>
                  <a:lnTo>
                    <a:pt x="82859" y="2061"/>
                  </a:lnTo>
                  <a:lnTo>
                    <a:pt x="77022" y="6907"/>
                  </a:lnTo>
                  <a:lnTo>
                    <a:pt x="55642" y="41967"/>
                  </a:lnTo>
                  <a:lnTo>
                    <a:pt x="47851" y="85525"/>
                  </a:lnTo>
                  <a:lnTo>
                    <a:pt x="47624" y="94903"/>
                  </a:lnTo>
                  <a:lnTo>
                    <a:pt x="47624" y="1390303"/>
                  </a:lnTo>
                  <a:lnTo>
                    <a:pt x="53253" y="1435256"/>
                  </a:lnTo>
                  <a:lnTo>
                    <a:pt x="72775" y="1474299"/>
                  </a:lnTo>
                  <a:lnTo>
                    <a:pt x="82859" y="1483145"/>
                  </a:lnTo>
                  <a:lnTo>
                    <a:pt x="88060" y="1485207"/>
                  </a:lnTo>
                  <a:close/>
                </a:path>
              </a:pathLst>
            </a:custGeom>
            <a:solidFill>
              <a:srgbClr val="00E6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477344" y="5119370"/>
            <a:ext cx="5780405" cy="1082675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15"/>
              </a:spcBef>
            </a:pPr>
            <a:r>
              <a:rPr sz="1800" b="1" dirty="0">
                <a:solidFill>
                  <a:srgbClr val="B0BEC4"/>
                </a:solidFill>
                <a:latin typeface="Segoe UI"/>
                <a:cs typeface="Segoe UI"/>
              </a:rPr>
              <a:t>Виконав:</a:t>
            </a:r>
            <a:r>
              <a:rPr sz="1800" b="1" spc="-40" dirty="0">
                <a:solidFill>
                  <a:srgbClr val="B0BEC4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rgbClr val="B0BEC4"/>
                </a:solidFill>
                <a:latin typeface="Segoe UI"/>
                <a:cs typeface="Segoe UI"/>
              </a:rPr>
              <a:t>здобувач</a:t>
            </a:r>
            <a:r>
              <a:rPr sz="1800" spc="-35" dirty="0">
                <a:solidFill>
                  <a:srgbClr val="B0BEC4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rgbClr val="B0BEC4"/>
                </a:solidFill>
                <a:latin typeface="Segoe UI"/>
                <a:cs typeface="Segoe UI"/>
              </a:rPr>
              <a:t>вищої</a:t>
            </a:r>
            <a:r>
              <a:rPr sz="1800" spc="-35" dirty="0">
                <a:solidFill>
                  <a:srgbClr val="B0BEC4"/>
                </a:solidFill>
                <a:latin typeface="Segoe UI"/>
                <a:cs typeface="Segoe UI"/>
              </a:rPr>
              <a:t> </a:t>
            </a:r>
            <a:r>
              <a:rPr sz="1800" dirty="0" err="1">
                <a:solidFill>
                  <a:srgbClr val="B0BEC4"/>
                </a:solidFill>
                <a:latin typeface="Segoe UI"/>
                <a:cs typeface="Segoe UI"/>
              </a:rPr>
              <a:t>освіти</a:t>
            </a:r>
            <a:r>
              <a:rPr sz="1800" spc="-30" dirty="0">
                <a:solidFill>
                  <a:srgbClr val="B0BEC4"/>
                </a:solidFill>
                <a:latin typeface="Segoe UI"/>
                <a:cs typeface="Segoe UI"/>
              </a:rPr>
              <a:t> </a:t>
            </a:r>
            <a:r>
              <a:rPr lang="uk-UA" sz="1800" spc="-30" dirty="0">
                <a:solidFill>
                  <a:srgbClr val="B0BEC4"/>
                </a:solidFill>
                <a:latin typeface="Segoe UI"/>
                <a:cs typeface="Segoe UI"/>
              </a:rPr>
              <a:t>групи </a:t>
            </a:r>
            <a:r>
              <a:rPr lang="uk-UA" spc="-30" dirty="0">
                <a:solidFill>
                  <a:srgbClr val="B0BEC4"/>
                </a:solidFill>
                <a:latin typeface="Segoe UI"/>
                <a:cs typeface="Segoe UI"/>
              </a:rPr>
              <a:t>ІСТ-22-1</a:t>
            </a:r>
            <a:endParaRPr sz="1800" dirty="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sz="1800" b="1" dirty="0">
                <a:solidFill>
                  <a:srgbClr val="B0BEC4"/>
                </a:solidFill>
                <a:latin typeface="Segoe UI"/>
                <a:cs typeface="Segoe UI"/>
              </a:rPr>
              <a:t>ПІБ:</a:t>
            </a:r>
            <a:r>
              <a:rPr sz="1800" b="1" spc="-45" dirty="0">
                <a:solidFill>
                  <a:srgbClr val="B0BEC4"/>
                </a:solidFill>
                <a:latin typeface="Segoe UI"/>
                <a:cs typeface="Segoe UI"/>
              </a:rPr>
              <a:t> </a:t>
            </a:r>
            <a:r>
              <a:rPr lang="uk-UA" sz="1800" spc="-45" dirty="0">
                <a:solidFill>
                  <a:srgbClr val="B0BEC4"/>
                </a:solidFill>
                <a:latin typeface="Segoe UI"/>
                <a:cs typeface="Segoe UI"/>
              </a:rPr>
              <a:t>Неймет Владислав Д</a:t>
            </a:r>
            <a:r>
              <a:rPr lang="uk-UA" spc="-45" dirty="0">
                <a:solidFill>
                  <a:srgbClr val="B0BEC4"/>
                </a:solidFill>
                <a:latin typeface="Segoe UI"/>
                <a:cs typeface="Segoe UI"/>
              </a:rPr>
              <a:t>митрович</a:t>
            </a:r>
            <a:endParaRPr sz="1800" dirty="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sz="1800" b="1" dirty="0">
                <a:solidFill>
                  <a:srgbClr val="B0BEC4"/>
                </a:solidFill>
                <a:latin typeface="Segoe UI"/>
                <a:cs typeface="Segoe UI"/>
              </a:rPr>
              <a:t>Керівник:</a:t>
            </a:r>
            <a:r>
              <a:rPr sz="1800" b="1" spc="-20" dirty="0">
                <a:solidFill>
                  <a:srgbClr val="B0BEC4"/>
                </a:solidFill>
                <a:latin typeface="Segoe UI"/>
                <a:cs typeface="Segoe UI"/>
              </a:rPr>
              <a:t> </a:t>
            </a:r>
            <a:r>
              <a:rPr lang="uk-UA" sz="1800" spc="-20" dirty="0">
                <a:solidFill>
                  <a:srgbClr val="B0BEC4"/>
                </a:solidFill>
                <a:latin typeface="Segoe UI"/>
                <a:cs typeface="Segoe UI"/>
              </a:rPr>
              <a:t>доцент Паньків Ю. В.</a:t>
            </a:r>
            <a:endParaRPr sz="1800" dirty="0">
              <a:latin typeface="Segoe UI"/>
              <a:cs typeface="Segoe U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50"/>
              </a:lnSpc>
            </a:pPr>
            <a:fld id="{81D60167-4931-47E6-BA6A-407CBD079E47}" type="slidenum">
              <a:rPr dirty="0"/>
              <a:t>1</a:t>
            </a:fld>
            <a:r>
              <a:rPr spc="35" dirty="0"/>
              <a:t> </a:t>
            </a:r>
            <a:r>
              <a:rPr dirty="0"/>
              <a:t>/</a:t>
            </a:r>
            <a:r>
              <a:rPr spc="35" dirty="0"/>
              <a:t> </a:t>
            </a:r>
            <a:r>
              <a:rPr spc="-60" dirty="0"/>
              <a:t>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Актуальність</a:t>
            </a:r>
            <a:r>
              <a:rPr spc="-60" dirty="0"/>
              <a:t> </a:t>
            </a:r>
            <a:r>
              <a:rPr dirty="0"/>
              <a:t>та</a:t>
            </a:r>
            <a:r>
              <a:rPr spc="-55" dirty="0"/>
              <a:t> </a:t>
            </a:r>
            <a:r>
              <a:rPr dirty="0"/>
              <a:t>Мета</a:t>
            </a:r>
            <a:r>
              <a:rPr spc="-55" dirty="0"/>
              <a:t> </a:t>
            </a:r>
            <a:r>
              <a:rPr spc="-10" dirty="0"/>
              <a:t>роботи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00" y="2952750"/>
            <a:ext cx="85725" cy="8572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00" y="3467100"/>
            <a:ext cx="85725" cy="8572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00" y="3971925"/>
            <a:ext cx="85725" cy="8572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00" y="5162550"/>
            <a:ext cx="85725" cy="8572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00" y="6038850"/>
            <a:ext cx="85725" cy="8572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68300" y="2244725"/>
            <a:ext cx="9650730" cy="3976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chemeClr val="tx1"/>
                </a:solidFill>
                <a:latin typeface="Segoe UI"/>
                <a:cs typeface="Segoe UI"/>
              </a:rPr>
              <a:t>Актуальність:</a:t>
            </a:r>
            <a:endParaRPr sz="1800" dirty="0">
              <a:solidFill>
                <a:schemeClr val="tx1"/>
              </a:solidFill>
              <a:latin typeface="Segoe UI"/>
              <a:cs typeface="Segoe UI"/>
            </a:endParaRPr>
          </a:p>
          <a:p>
            <a:pPr marL="203200" marR="2193290">
              <a:lnSpc>
                <a:spcPct val="185800"/>
              </a:lnSpc>
              <a:spcBef>
                <a:spcPts val="635"/>
              </a:spcBef>
            </a:pP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Стрімке</a:t>
            </a:r>
            <a:r>
              <a:rPr sz="1800" spc="-2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зростання</a:t>
            </a:r>
            <a:r>
              <a:rPr sz="1800" spc="-1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обсягів</a:t>
            </a:r>
            <a:r>
              <a:rPr sz="1800" spc="-1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цифрового</a:t>
            </a:r>
            <a:r>
              <a:rPr sz="1800" spc="-1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контенту</a:t>
            </a:r>
            <a:r>
              <a:rPr sz="1800" spc="-1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в</a:t>
            </a:r>
            <a:r>
              <a:rPr sz="1800" spc="-1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сфері</a:t>
            </a:r>
            <a:r>
              <a:rPr sz="1800" spc="-1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Segoe UI"/>
                <a:cs typeface="Segoe UI"/>
              </a:rPr>
              <a:t>розваг. Неефективність</a:t>
            </a:r>
            <a:r>
              <a:rPr sz="1800" spc="-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монолітних</a:t>
            </a:r>
            <a:r>
              <a:rPr sz="1800" spc="-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CMS</a:t>
            </a:r>
            <a:r>
              <a:rPr sz="1800" spc="-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(жорстка</a:t>
            </a:r>
            <a:r>
              <a:rPr sz="1800" spc="-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прив'язка</a:t>
            </a:r>
            <a:r>
              <a:rPr sz="1800" spc="-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до</a:t>
            </a:r>
            <a:r>
              <a:rPr sz="1800" spc="-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Segoe UI"/>
                <a:cs typeface="Segoe UI"/>
              </a:rPr>
              <a:t>інтерфейсу).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Потреба</a:t>
            </a:r>
            <a:r>
              <a:rPr sz="1800" spc="-3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в</a:t>
            </a:r>
            <a:r>
              <a:rPr sz="1800" spc="-3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омніканальній</a:t>
            </a:r>
            <a:r>
              <a:rPr sz="1800" spc="-3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доставці</a:t>
            </a:r>
            <a:r>
              <a:rPr sz="1800" spc="-3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(вебсайт,</a:t>
            </a:r>
            <a:r>
              <a:rPr sz="1800" spc="-3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ігровий</a:t>
            </a:r>
            <a:r>
              <a:rPr sz="1800" spc="-3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клієнт,</a:t>
            </a:r>
            <a:r>
              <a:rPr sz="1800" spc="-3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Segoe UI"/>
                <a:cs typeface="Segoe UI"/>
              </a:rPr>
              <a:t>лаунчер).</a:t>
            </a:r>
            <a:endParaRPr sz="1800" dirty="0">
              <a:solidFill>
                <a:schemeClr val="tx1"/>
              </a:solidFill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170"/>
              </a:spcBef>
            </a:pPr>
            <a:endParaRPr sz="1800" dirty="0">
              <a:solidFill>
                <a:schemeClr val="tx1"/>
              </a:solidFill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chemeClr val="tx1"/>
                </a:solidFill>
                <a:latin typeface="Segoe UI"/>
                <a:cs typeface="Segoe UI"/>
              </a:rPr>
              <a:t>Мета </a:t>
            </a:r>
            <a:r>
              <a:rPr sz="1800" b="1" spc="-10" dirty="0">
                <a:solidFill>
                  <a:schemeClr val="tx1"/>
                </a:solidFill>
                <a:latin typeface="Segoe UI"/>
                <a:cs typeface="Segoe UI"/>
              </a:rPr>
              <a:t>роботи:</a:t>
            </a:r>
            <a:endParaRPr sz="1800" dirty="0">
              <a:solidFill>
                <a:schemeClr val="tx1"/>
              </a:solidFill>
              <a:latin typeface="Segoe UI"/>
              <a:cs typeface="Segoe UI"/>
            </a:endParaRPr>
          </a:p>
          <a:p>
            <a:pPr marL="203200" marR="5080">
              <a:lnSpc>
                <a:spcPct val="131900"/>
              </a:lnSpc>
              <a:spcBef>
                <a:spcPts val="1800"/>
              </a:spcBef>
            </a:pP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Проєктування</a:t>
            </a:r>
            <a:r>
              <a:rPr sz="1800" spc="-2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та</a:t>
            </a:r>
            <a:r>
              <a:rPr sz="1800" spc="-2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реалізація</a:t>
            </a:r>
            <a:r>
              <a:rPr sz="1800" spc="-2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гнучкої,</a:t>
            </a:r>
            <a:r>
              <a:rPr sz="1800" spc="-2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безпечної</a:t>
            </a:r>
            <a:r>
              <a:rPr sz="1800" spc="-2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інформаційної</a:t>
            </a:r>
            <a:r>
              <a:rPr sz="1800" spc="-2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системи</a:t>
            </a:r>
            <a:r>
              <a:rPr sz="1800" spc="-2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на</a:t>
            </a:r>
            <a:r>
              <a:rPr sz="1800" spc="-2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базі</a:t>
            </a:r>
            <a:r>
              <a:rPr sz="1800" spc="-2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Segoe UI"/>
                <a:cs typeface="Segoe UI"/>
              </a:rPr>
              <a:t>архітектури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Headless </a:t>
            </a:r>
            <a:r>
              <a:rPr sz="1800" spc="-20" dirty="0">
                <a:solidFill>
                  <a:schemeClr val="tx1"/>
                </a:solidFill>
                <a:latin typeface="Segoe UI"/>
                <a:cs typeface="Segoe UI"/>
              </a:rPr>
              <a:t>CMS.</a:t>
            </a:r>
            <a:endParaRPr sz="1800" dirty="0">
              <a:solidFill>
                <a:schemeClr val="tx1"/>
              </a:solidFill>
              <a:latin typeface="Segoe UI"/>
              <a:cs typeface="Segoe UI"/>
            </a:endParaRPr>
          </a:p>
          <a:p>
            <a:pPr marL="203200">
              <a:lnSpc>
                <a:spcPct val="100000"/>
              </a:lnSpc>
              <a:spcBef>
                <a:spcPts val="1889"/>
              </a:spcBef>
            </a:pP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Створення</a:t>
            </a:r>
            <a:r>
              <a:rPr sz="1800" spc="-1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REST</a:t>
            </a:r>
            <a:r>
              <a:rPr sz="1800" spc="-1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API</a:t>
            </a:r>
            <a:r>
              <a:rPr sz="1800" spc="-1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для</a:t>
            </a:r>
            <a:r>
              <a:rPr sz="1800" spc="-1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автоматизованого</a:t>
            </a:r>
            <a:r>
              <a:rPr sz="1800" spc="-1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обміну</a:t>
            </a:r>
            <a:r>
              <a:rPr sz="1800" spc="-1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Segoe UI"/>
                <a:cs typeface="Segoe UI"/>
              </a:rPr>
              <a:t>даними.</a:t>
            </a:r>
            <a:endParaRPr sz="1800" dirty="0">
              <a:solidFill>
                <a:schemeClr val="tx1"/>
              </a:solidFill>
              <a:latin typeface="Segoe UI"/>
              <a:cs typeface="Segoe U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50"/>
              </a:lnSpc>
            </a:pPr>
            <a:fld id="{81D60167-4931-47E6-BA6A-407CBD079E47}" type="slidenum">
              <a:rPr dirty="0"/>
              <a:t>2</a:t>
            </a:fld>
            <a:r>
              <a:rPr spc="35" dirty="0"/>
              <a:t> </a:t>
            </a:r>
            <a:r>
              <a:rPr dirty="0"/>
              <a:t>/</a:t>
            </a:r>
            <a:r>
              <a:rPr spc="35" dirty="0"/>
              <a:t> </a:t>
            </a:r>
            <a:r>
              <a:rPr spc="-60" dirty="0"/>
              <a:t>7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Архітектурні</a:t>
            </a:r>
            <a:r>
              <a:rPr spc="-85" dirty="0"/>
              <a:t> </a:t>
            </a:r>
            <a:r>
              <a:rPr dirty="0"/>
              <a:t>відмінності:</a:t>
            </a:r>
            <a:r>
              <a:rPr spc="-80" dirty="0"/>
              <a:t> </a:t>
            </a:r>
            <a:r>
              <a:rPr spc="-25" dirty="0"/>
              <a:t>Traditional</a:t>
            </a:r>
            <a:r>
              <a:rPr spc="-80" dirty="0"/>
              <a:t> </a:t>
            </a:r>
            <a:r>
              <a:rPr dirty="0"/>
              <a:t>vs</a:t>
            </a:r>
            <a:r>
              <a:rPr spc="-80" dirty="0"/>
              <a:t> </a:t>
            </a:r>
            <a:r>
              <a:rPr dirty="0"/>
              <a:t>Headless</a:t>
            </a:r>
            <a:r>
              <a:rPr spc="-80" dirty="0"/>
              <a:t> </a:t>
            </a:r>
            <a:r>
              <a:rPr spc="-25" dirty="0"/>
              <a:t>CMS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00" y="2962275"/>
            <a:ext cx="85725" cy="8572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dirty="0">
                <a:solidFill>
                  <a:schemeClr val="tx1"/>
                </a:solidFill>
              </a:rPr>
              <a:t>Повне відокремлення серверної </a:t>
            </a:r>
            <a:r>
              <a:rPr spc="-10" dirty="0">
                <a:solidFill>
                  <a:schemeClr val="tx1"/>
                </a:solidFill>
              </a:rPr>
              <a:t>логіки</a:t>
            </a:r>
          </a:p>
          <a:p>
            <a:pPr marL="12700" marR="5080">
              <a:lnSpc>
                <a:spcPct val="131900"/>
              </a:lnSpc>
            </a:pPr>
            <a:r>
              <a:rPr dirty="0">
                <a:solidFill>
                  <a:schemeClr val="tx1"/>
                </a:solidFill>
              </a:rPr>
              <a:t>(Backend)</a:t>
            </a:r>
            <a:r>
              <a:rPr spc="-4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від</a:t>
            </a:r>
            <a:r>
              <a:rPr spc="-4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клієнтського</a:t>
            </a:r>
            <a:r>
              <a:rPr spc="-45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представлення (Frontend).</a:t>
            </a:r>
          </a:p>
          <a:p>
            <a:pPr marL="12700">
              <a:lnSpc>
                <a:spcPct val="100000"/>
              </a:lnSpc>
              <a:spcBef>
                <a:spcPts val="1889"/>
              </a:spcBef>
            </a:pPr>
            <a:r>
              <a:rPr dirty="0">
                <a:solidFill>
                  <a:schemeClr val="tx1"/>
                </a:solidFill>
              </a:rPr>
              <a:t>Можливість</a:t>
            </a:r>
            <a:r>
              <a:rPr spc="-4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доставки</a:t>
            </a:r>
            <a:r>
              <a:rPr spc="-3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одного</a:t>
            </a:r>
            <a:r>
              <a:rPr spc="-3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й</a:t>
            </a:r>
            <a:r>
              <a:rPr spc="-4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того</a:t>
            </a:r>
            <a:r>
              <a:rPr spc="-35" dirty="0">
                <a:solidFill>
                  <a:schemeClr val="tx1"/>
                </a:solidFill>
              </a:rPr>
              <a:t> </a:t>
            </a:r>
            <a:r>
              <a:rPr spc="-50" dirty="0">
                <a:solidFill>
                  <a:schemeClr val="tx1"/>
                </a:solidFill>
              </a:rPr>
              <a:t>ж</a:t>
            </a:r>
          </a:p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dirty="0">
                <a:solidFill>
                  <a:schemeClr val="tx1"/>
                </a:solidFill>
              </a:rPr>
              <a:t>контенту</a:t>
            </a:r>
            <a:r>
              <a:rPr spc="-3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на</a:t>
            </a:r>
            <a:r>
              <a:rPr spc="-3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різні</a:t>
            </a:r>
            <a:r>
              <a:rPr spc="-30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платформи</a:t>
            </a:r>
            <a:r>
              <a:rPr spc="-35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одночасно.</a:t>
            </a:r>
          </a:p>
          <a:p>
            <a:pPr marL="12700" marR="240029">
              <a:lnSpc>
                <a:spcPct val="131900"/>
              </a:lnSpc>
              <a:spcBef>
                <a:spcPts val="1200"/>
              </a:spcBef>
            </a:pPr>
            <a:r>
              <a:rPr dirty="0">
                <a:solidFill>
                  <a:schemeClr val="tx1"/>
                </a:solidFill>
              </a:rPr>
              <a:t>Оптимальне</a:t>
            </a:r>
            <a:r>
              <a:rPr spc="-3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рішення</a:t>
            </a:r>
            <a:r>
              <a:rPr spc="-35" dirty="0">
                <a:solidFill>
                  <a:schemeClr val="tx1"/>
                </a:solidFill>
              </a:rPr>
              <a:t> </a:t>
            </a:r>
            <a:r>
              <a:rPr dirty="0">
                <a:solidFill>
                  <a:schemeClr val="tx1"/>
                </a:solidFill>
              </a:rPr>
              <a:t>для</a:t>
            </a:r>
            <a:r>
              <a:rPr spc="-35" dirty="0">
                <a:solidFill>
                  <a:schemeClr val="tx1"/>
                </a:solidFill>
              </a:rPr>
              <a:t> </a:t>
            </a:r>
            <a:r>
              <a:rPr spc="-10" dirty="0">
                <a:solidFill>
                  <a:schemeClr val="tx1"/>
                </a:solidFill>
              </a:rPr>
              <a:t>ігрових </a:t>
            </a:r>
            <a:r>
              <a:rPr dirty="0">
                <a:solidFill>
                  <a:schemeClr val="tx1"/>
                </a:solidFill>
              </a:rPr>
              <a:t>лаунчерів та внутрішньоігрових </a:t>
            </a:r>
            <a:r>
              <a:rPr spc="-10" dirty="0">
                <a:solidFill>
                  <a:schemeClr val="tx1"/>
                </a:solidFill>
              </a:rPr>
              <a:t>новин.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00" y="4200525"/>
            <a:ext cx="85725" cy="8572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00" y="5076825"/>
            <a:ext cx="85725" cy="85725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5534025" y="2305050"/>
            <a:ext cx="4772025" cy="3848100"/>
            <a:chOff x="5534025" y="2305050"/>
            <a:chExt cx="4772025" cy="3848100"/>
          </a:xfrm>
        </p:grpSpPr>
        <p:sp>
          <p:nvSpPr>
            <p:cNvPr id="8" name="object 8"/>
            <p:cNvSpPr/>
            <p:nvPr/>
          </p:nvSpPr>
          <p:spPr>
            <a:xfrm>
              <a:off x="5534040" y="2305050"/>
              <a:ext cx="4772025" cy="3848100"/>
            </a:xfrm>
            <a:custGeom>
              <a:avLst/>
              <a:gdLst/>
              <a:ahLst/>
              <a:cxnLst/>
              <a:rect l="l" t="t" r="r" b="b"/>
              <a:pathLst>
                <a:path w="4772025" h="3848100">
                  <a:moveTo>
                    <a:pt x="4695809" y="3848100"/>
                  </a:moveTo>
                  <a:lnTo>
                    <a:pt x="76169" y="3848100"/>
                  </a:lnTo>
                  <a:lnTo>
                    <a:pt x="68671" y="3847739"/>
                  </a:lnTo>
                  <a:lnTo>
                    <a:pt x="27866" y="3830834"/>
                  </a:lnTo>
                  <a:lnTo>
                    <a:pt x="3248" y="3793987"/>
                  </a:lnTo>
                  <a:lnTo>
                    <a:pt x="0" y="3771900"/>
                  </a:lnTo>
                  <a:lnTo>
                    <a:pt x="0" y="76200"/>
                  </a:lnTo>
                  <a:lnTo>
                    <a:pt x="12816" y="33856"/>
                  </a:lnTo>
                  <a:lnTo>
                    <a:pt x="47030" y="5800"/>
                  </a:lnTo>
                  <a:lnTo>
                    <a:pt x="76169" y="0"/>
                  </a:lnTo>
                  <a:lnTo>
                    <a:pt x="4695809" y="0"/>
                  </a:lnTo>
                  <a:lnTo>
                    <a:pt x="4738150" y="12830"/>
                  </a:lnTo>
                  <a:lnTo>
                    <a:pt x="4766218" y="47039"/>
                  </a:lnTo>
                  <a:lnTo>
                    <a:pt x="4772009" y="76200"/>
                  </a:lnTo>
                  <a:lnTo>
                    <a:pt x="4772009" y="3771900"/>
                  </a:lnTo>
                  <a:lnTo>
                    <a:pt x="4759181" y="3814240"/>
                  </a:lnTo>
                  <a:lnTo>
                    <a:pt x="4724979" y="3842308"/>
                  </a:lnTo>
                  <a:lnTo>
                    <a:pt x="4695809" y="3848100"/>
                  </a:lnTo>
                  <a:close/>
                </a:path>
              </a:pathLst>
            </a:custGeom>
            <a:solidFill>
              <a:srgbClr val="00E675">
                <a:alpha val="50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534025" y="2305062"/>
              <a:ext cx="4772025" cy="3848100"/>
            </a:xfrm>
            <a:custGeom>
              <a:avLst/>
              <a:gdLst/>
              <a:ahLst/>
              <a:cxnLst/>
              <a:rect l="l" t="t" r="r" b="b"/>
              <a:pathLst>
                <a:path w="4772025" h="3848100">
                  <a:moveTo>
                    <a:pt x="19050" y="3634321"/>
                  </a:moveTo>
                  <a:lnTo>
                    <a:pt x="0" y="3634321"/>
                  </a:lnTo>
                  <a:lnTo>
                    <a:pt x="0" y="3691471"/>
                  </a:lnTo>
                  <a:lnTo>
                    <a:pt x="19050" y="3691471"/>
                  </a:lnTo>
                  <a:lnTo>
                    <a:pt x="19050" y="3634321"/>
                  </a:lnTo>
                  <a:close/>
                </a:path>
                <a:path w="4772025" h="3848100">
                  <a:moveTo>
                    <a:pt x="19050" y="3539121"/>
                  </a:moveTo>
                  <a:lnTo>
                    <a:pt x="0" y="3539121"/>
                  </a:lnTo>
                  <a:lnTo>
                    <a:pt x="0" y="3596271"/>
                  </a:lnTo>
                  <a:lnTo>
                    <a:pt x="19050" y="3596271"/>
                  </a:lnTo>
                  <a:lnTo>
                    <a:pt x="19050" y="3539121"/>
                  </a:lnTo>
                  <a:close/>
                </a:path>
                <a:path w="4772025" h="3848100">
                  <a:moveTo>
                    <a:pt x="19050" y="3443922"/>
                  </a:moveTo>
                  <a:lnTo>
                    <a:pt x="0" y="3443922"/>
                  </a:lnTo>
                  <a:lnTo>
                    <a:pt x="0" y="3501072"/>
                  </a:lnTo>
                  <a:lnTo>
                    <a:pt x="19050" y="3501072"/>
                  </a:lnTo>
                  <a:lnTo>
                    <a:pt x="19050" y="3443922"/>
                  </a:lnTo>
                  <a:close/>
                </a:path>
                <a:path w="4772025" h="3848100">
                  <a:moveTo>
                    <a:pt x="19050" y="3348723"/>
                  </a:moveTo>
                  <a:lnTo>
                    <a:pt x="0" y="3348723"/>
                  </a:lnTo>
                  <a:lnTo>
                    <a:pt x="0" y="3405873"/>
                  </a:lnTo>
                  <a:lnTo>
                    <a:pt x="19050" y="3405873"/>
                  </a:lnTo>
                  <a:lnTo>
                    <a:pt x="19050" y="3348723"/>
                  </a:lnTo>
                  <a:close/>
                </a:path>
                <a:path w="4772025" h="3848100">
                  <a:moveTo>
                    <a:pt x="19050" y="3253536"/>
                  </a:moveTo>
                  <a:lnTo>
                    <a:pt x="0" y="3253536"/>
                  </a:lnTo>
                  <a:lnTo>
                    <a:pt x="0" y="3310686"/>
                  </a:lnTo>
                  <a:lnTo>
                    <a:pt x="19050" y="3310686"/>
                  </a:lnTo>
                  <a:lnTo>
                    <a:pt x="19050" y="3253536"/>
                  </a:lnTo>
                  <a:close/>
                </a:path>
                <a:path w="4772025" h="3848100">
                  <a:moveTo>
                    <a:pt x="19050" y="3158337"/>
                  </a:moveTo>
                  <a:lnTo>
                    <a:pt x="0" y="3158337"/>
                  </a:lnTo>
                  <a:lnTo>
                    <a:pt x="0" y="3215487"/>
                  </a:lnTo>
                  <a:lnTo>
                    <a:pt x="19050" y="3215487"/>
                  </a:lnTo>
                  <a:lnTo>
                    <a:pt x="19050" y="3158337"/>
                  </a:lnTo>
                  <a:close/>
                </a:path>
                <a:path w="4772025" h="3848100">
                  <a:moveTo>
                    <a:pt x="19050" y="3063138"/>
                  </a:moveTo>
                  <a:lnTo>
                    <a:pt x="0" y="3063138"/>
                  </a:lnTo>
                  <a:lnTo>
                    <a:pt x="0" y="3120288"/>
                  </a:lnTo>
                  <a:lnTo>
                    <a:pt x="19050" y="3120288"/>
                  </a:lnTo>
                  <a:lnTo>
                    <a:pt x="19050" y="3063138"/>
                  </a:lnTo>
                  <a:close/>
                </a:path>
                <a:path w="4772025" h="3848100">
                  <a:moveTo>
                    <a:pt x="19050" y="2967939"/>
                  </a:moveTo>
                  <a:lnTo>
                    <a:pt x="0" y="2967939"/>
                  </a:lnTo>
                  <a:lnTo>
                    <a:pt x="0" y="3025089"/>
                  </a:lnTo>
                  <a:lnTo>
                    <a:pt x="19050" y="3025089"/>
                  </a:lnTo>
                  <a:lnTo>
                    <a:pt x="19050" y="2967939"/>
                  </a:lnTo>
                  <a:close/>
                </a:path>
                <a:path w="4772025" h="3848100">
                  <a:moveTo>
                    <a:pt x="19050" y="2872740"/>
                  </a:moveTo>
                  <a:lnTo>
                    <a:pt x="0" y="2872740"/>
                  </a:lnTo>
                  <a:lnTo>
                    <a:pt x="0" y="2929890"/>
                  </a:lnTo>
                  <a:lnTo>
                    <a:pt x="19050" y="2929890"/>
                  </a:lnTo>
                  <a:lnTo>
                    <a:pt x="19050" y="2872740"/>
                  </a:lnTo>
                  <a:close/>
                </a:path>
                <a:path w="4772025" h="3848100">
                  <a:moveTo>
                    <a:pt x="19050" y="2777553"/>
                  </a:moveTo>
                  <a:lnTo>
                    <a:pt x="0" y="2777553"/>
                  </a:lnTo>
                  <a:lnTo>
                    <a:pt x="0" y="2834703"/>
                  </a:lnTo>
                  <a:lnTo>
                    <a:pt x="19050" y="2834703"/>
                  </a:lnTo>
                  <a:lnTo>
                    <a:pt x="19050" y="2777553"/>
                  </a:lnTo>
                  <a:close/>
                </a:path>
                <a:path w="4772025" h="3848100">
                  <a:moveTo>
                    <a:pt x="19050" y="2682354"/>
                  </a:moveTo>
                  <a:lnTo>
                    <a:pt x="0" y="2682354"/>
                  </a:lnTo>
                  <a:lnTo>
                    <a:pt x="0" y="2739504"/>
                  </a:lnTo>
                  <a:lnTo>
                    <a:pt x="19050" y="2739504"/>
                  </a:lnTo>
                  <a:lnTo>
                    <a:pt x="19050" y="2682354"/>
                  </a:lnTo>
                  <a:close/>
                </a:path>
                <a:path w="4772025" h="3848100">
                  <a:moveTo>
                    <a:pt x="19050" y="2587155"/>
                  </a:moveTo>
                  <a:lnTo>
                    <a:pt x="0" y="2587155"/>
                  </a:lnTo>
                  <a:lnTo>
                    <a:pt x="0" y="2644305"/>
                  </a:lnTo>
                  <a:lnTo>
                    <a:pt x="19050" y="2644305"/>
                  </a:lnTo>
                  <a:lnTo>
                    <a:pt x="19050" y="2587155"/>
                  </a:lnTo>
                  <a:close/>
                </a:path>
                <a:path w="4772025" h="3848100">
                  <a:moveTo>
                    <a:pt x="19050" y="2491956"/>
                  </a:moveTo>
                  <a:lnTo>
                    <a:pt x="0" y="2491956"/>
                  </a:lnTo>
                  <a:lnTo>
                    <a:pt x="0" y="2549106"/>
                  </a:lnTo>
                  <a:lnTo>
                    <a:pt x="19050" y="2549106"/>
                  </a:lnTo>
                  <a:lnTo>
                    <a:pt x="19050" y="2491956"/>
                  </a:lnTo>
                  <a:close/>
                </a:path>
                <a:path w="4772025" h="3848100">
                  <a:moveTo>
                    <a:pt x="19050" y="2396756"/>
                  </a:moveTo>
                  <a:lnTo>
                    <a:pt x="0" y="2396756"/>
                  </a:lnTo>
                  <a:lnTo>
                    <a:pt x="0" y="2453906"/>
                  </a:lnTo>
                  <a:lnTo>
                    <a:pt x="19050" y="2453906"/>
                  </a:lnTo>
                  <a:lnTo>
                    <a:pt x="19050" y="2396756"/>
                  </a:lnTo>
                  <a:close/>
                </a:path>
                <a:path w="4772025" h="3848100">
                  <a:moveTo>
                    <a:pt x="19050" y="2301570"/>
                  </a:moveTo>
                  <a:lnTo>
                    <a:pt x="0" y="2301570"/>
                  </a:lnTo>
                  <a:lnTo>
                    <a:pt x="0" y="2358720"/>
                  </a:lnTo>
                  <a:lnTo>
                    <a:pt x="19050" y="2358720"/>
                  </a:lnTo>
                  <a:lnTo>
                    <a:pt x="19050" y="2301570"/>
                  </a:lnTo>
                  <a:close/>
                </a:path>
                <a:path w="4772025" h="3848100">
                  <a:moveTo>
                    <a:pt x="19050" y="2206371"/>
                  </a:moveTo>
                  <a:lnTo>
                    <a:pt x="0" y="2206371"/>
                  </a:lnTo>
                  <a:lnTo>
                    <a:pt x="0" y="2263521"/>
                  </a:lnTo>
                  <a:lnTo>
                    <a:pt x="19050" y="2263521"/>
                  </a:lnTo>
                  <a:lnTo>
                    <a:pt x="19050" y="2206371"/>
                  </a:lnTo>
                  <a:close/>
                </a:path>
                <a:path w="4772025" h="3848100">
                  <a:moveTo>
                    <a:pt x="19050" y="2111171"/>
                  </a:moveTo>
                  <a:lnTo>
                    <a:pt x="0" y="2111171"/>
                  </a:lnTo>
                  <a:lnTo>
                    <a:pt x="0" y="2168321"/>
                  </a:lnTo>
                  <a:lnTo>
                    <a:pt x="19050" y="2168321"/>
                  </a:lnTo>
                  <a:lnTo>
                    <a:pt x="19050" y="2111171"/>
                  </a:lnTo>
                  <a:close/>
                </a:path>
                <a:path w="4772025" h="3848100">
                  <a:moveTo>
                    <a:pt x="19050" y="2015972"/>
                  </a:moveTo>
                  <a:lnTo>
                    <a:pt x="0" y="2015972"/>
                  </a:lnTo>
                  <a:lnTo>
                    <a:pt x="0" y="2073122"/>
                  </a:lnTo>
                  <a:lnTo>
                    <a:pt x="19050" y="2073122"/>
                  </a:lnTo>
                  <a:lnTo>
                    <a:pt x="19050" y="2015972"/>
                  </a:lnTo>
                  <a:close/>
                </a:path>
                <a:path w="4772025" h="3848100">
                  <a:moveTo>
                    <a:pt x="19050" y="1920773"/>
                  </a:moveTo>
                  <a:lnTo>
                    <a:pt x="0" y="1920773"/>
                  </a:lnTo>
                  <a:lnTo>
                    <a:pt x="0" y="1977923"/>
                  </a:lnTo>
                  <a:lnTo>
                    <a:pt x="19050" y="1977923"/>
                  </a:lnTo>
                  <a:lnTo>
                    <a:pt x="19050" y="1920773"/>
                  </a:lnTo>
                  <a:close/>
                </a:path>
                <a:path w="4772025" h="3848100">
                  <a:moveTo>
                    <a:pt x="19050" y="1825574"/>
                  </a:moveTo>
                  <a:lnTo>
                    <a:pt x="0" y="1825574"/>
                  </a:lnTo>
                  <a:lnTo>
                    <a:pt x="0" y="1882724"/>
                  </a:lnTo>
                  <a:lnTo>
                    <a:pt x="19050" y="1882724"/>
                  </a:lnTo>
                  <a:lnTo>
                    <a:pt x="19050" y="1825574"/>
                  </a:lnTo>
                  <a:close/>
                </a:path>
                <a:path w="4772025" h="3848100">
                  <a:moveTo>
                    <a:pt x="19050" y="1730387"/>
                  </a:moveTo>
                  <a:lnTo>
                    <a:pt x="0" y="1730387"/>
                  </a:lnTo>
                  <a:lnTo>
                    <a:pt x="0" y="1787537"/>
                  </a:lnTo>
                  <a:lnTo>
                    <a:pt x="19050" y="1787537"/>
                  </a:lnTo>
                  <a:lnTo>
                    <a:pt x="19050" y="1730387"/>
                  </a:lnTo>
                  <a:close/>
                </a:path>
                <a:path w="4772025" h="3848100">
                  <a:moveTo>
                    <a:pt x="19050" y="1635188"/>
                  </a:moveTo>
                  <a:lnTo>
                    <a:pt x="0" y="1635188"/>
                  </a:lnTo>
                  <a:lnTo>
                    <a:pt x="0" y="1692338"/>
                  </a:lnTo>
                  <a:lnTo>
                    <a:pt x="19050" y="1692338"/>
                  </a:lnTo>
                  <a:lnTo>
                    <a:pt x="19050" y="1635188"/>
                  </a:lnTo>
                  <a:close/>
                </a:path>
                <a:path w="4772025" h="3848100">
                  <a:moveTo>
                    <a:pt x="19050" y="1539989"/>
                  </a:moveTo>
                  <a:lnTo>
                    <a:pt x="0" y="1539989"/>
                  </a:lnTo>
                  <a:lnTo>
                    <a:pt x="0" y="1597139"/>
                  </a:lnTo>
                  <a:lnTo>
                    <a:pt x="19050" y="1597139"/>
                  </a:lnTo>
                  <a:lnTo>
                    <a:pt x="19050" y="1539989"/>
                  </a:lnTo>
                  <a:close/>
                </a:path>
                <a:path w="4772025" h="3848100">
                  <a:moveTo>
                    <a:pt x="19050" y="1444790"/>
                  </a:moveTo>
                  <a:lnTo>
                    <a:pt x="0" y="1444790"/>
                  </a:lnTo>
                  <a:lnTo>
                    <a:pt x="0" y="1501940"/>
                  </a:lnTo>
                  <a:lnTo>
                    <a:pt x="19050" y="1501940"/>
                  </a:lnTo>
                  <a:lnTo>
                    <a:pt x="19050" y="1444790"/>
                  </a:lnTo>
                  <a:close/>
                </a:path>
                <a:path w="4772025" h="3848100">
                  <a:moveTo>
                    <a:pt x="19050" y="1349590"/>
                  </a:moveTo>
                  <a:lnTo>
                    <a:pt x="0" y="1349590"/>
                  </a:lnTo>
                  <a:lnTo>
                    <a:pt x="0" y="1406740"/>
                  </a:lnTo>
                  <a:lnTo>
                    <a:pt x="19050" y="1406740"/>
                  </a:lnTo>
                  <a:lnTo>
                    <a:pt x="19050" y="1349590"/>
                  </a:lnTo>
                  <a:close/>
                </a:path>
                <a:path w="4772025" h="3848100">
                  <a:moveTo>
                    <a:pt x="19050" y="1254404"/>
                  </a:moveTo>
                  <a:lnTo>
                    <a:pt x="0" y="1254404"/>
                  </a:lnTo>
                  <a:lnTo>
                    <a:pt x="0" y="1311554"/>
                  </a:lnTo>
                  <a:lnTo>
                    <a:pt x="19050" y="1311554"/>
                  </a:lnTo>
                  <a:lnTo>
                    <a:pt x="19050" y="1254404"/>
                  </a:lnTo>
                  <a:close/>
                </a:path>
                <a:path w="4772025" h="3848100">
                  <a:moveTo>
                    <a:pt x="19050" y="1159205"/>
                  </a:moveTo>
                  <a:lnTo>
                    <a:pt x="0" y="1159205"/>
                  </a:lnTo>
                  <a:lnTo>
                    <a:pt x="0" y="1216355"/>
                  </a:lnTo>
                  <a:lnTo>
                    <a:pt x="19050" y="1216355"/>
                  </a:lnTo>
                  <a:lnTo>
                    <a:pt x="19050" y="1159205"/>
                  </a:lnTo>
                  <a:close/>
                </a:path>
                <a:path w="4772025" h="3848100">
                  <a:moveTo>
                    <a:pt x="19050" y="1064006"/>
                  </a:moveTo>
                  <a:lnTo>
                    <a:pt x="0" y="1064006"/>
                  </a:lnTo>
                  <a:lnTo>
                    <a:pt x="0" y="1121156"/>
                  </a:lnTo>
                  <a:lnTo>
                    <a:pt x="19050" y="1121156"/>
                  </a:lnTo>
                  <a:lnTo>
                    <a:pt x="19050" y="1064006"/>
                  </a:lnTo>
                  <a:close/>
                </a:path>
                <a:path w="4772025" h="3848100">
                  <a:moveTo>
                    <a:pt x="19050" y="968806"/>
                  </a:moveTo>
                  <a:lnTo>
                    <a:pt x="0" y="968806"/>
                  </a:lnTo>
                  <a:lnTo>
                    <a:pt x="0" y="1025956"/>
                  </a:lnTo>
                  <a:lnTo>
                    <a:pt x="19050" y="1025956"/>
                  </a:lnTo>
                  <a:lnTo>
                    <a:pt x="19050" y="968806"/>
                  </a:lnTo>
                  <a:close/>
                </a:path>
                <a:path w="4772025" h="3848100">
                  <a:moveTo>
                    <a:pt x="19050" y="873607"/>
                  </a:moveTo>
                  <a:lnTo>
                    <a:pt x="0" y="873607"/>
                  </a:lnTo>
                  <a:lnTo>
                    <a:pt x="0" y="930757"/>
                  </a:lnTo>
                  <a:lnTo>
                    <a:pt x="19050" y="930757"/>
                  </a:lnTo>
                  <a:lnTo>
                    <a:pt x="19050" y="873607"/>
                  </a:lnTo>
                  <a:close/>
                </a:path>
                <a:path w="4772025" h="3848100">
                  <a:moveTo>
                    <a:pt x="19050" y="778421"/>
                  </a:moveTo>
                  <a:lnTo>
                    <a:pt x="0" y="778421"/>
                  </a:lnTo>
                  <a:lnTo>
                    <a:pt x="0" y="835571"/>
                  </a:lnTo>
                  <a:lnTo>
                    <a:pt x="19050" y="835571"/>
                  </a:lnTo>
                  <a:lnTo>
                    <a:pt x="19050" y="778421"/>
                  </a:lnTo>
                  <a:close/>
                </a:path>
                <a:path w="4772025" h="3848100">
                  <a:moveTo>
                    <a:pt x="19050" y="683209"/>
                  </a:moveTo>
                  <a:lnTo>
                    <a:pt x="0" y="683209"/>
                  </a:lnTo>
                  <a:lnTo>
                    <a:pt x="0" y="740359"/>
                  </a:lnTo>
                  <a:lnTo>
                    <a:pt x="19050" y="740359"/>
                  </a:lnTo>
                  <a:lnTo>
                    <a:pt x="19050" y="683209"/>
                  </a:lnTo>
                  <a:close/>
                </a:path>
                <a:path w="4772025" h="3848100">
                  <a:moveTo>
                    <a:pt x="19050" y="588022"/>
                  </a:moveTo>
                  <a:lnTo>
                    <a:pt x="0" y="588022"/>
                  </a:lnTo>
                  <a:lnTo>
                    <a:pt x="0" y="645172"/>
                  </a:lnTo>
                  <a:lnTo>
                    <a:pt x="19050" y="645172"/>
                  </a:lnTo>
                  <a:lnTo>
                    <a:pt x="19050" y="588022"/>
                  </a:lnTo>
                  <a:close/>
                </a:path>
                <a:path w="4772025" h="3848100">
                  <a:moveTo>
                    <a:pt x="19050" y="492823"/>
                  </a:moveTo>
                  <a:lnTo>
                    <a:pt x="0" y="492823"/>
                  </a:lnTo>
                  <a:lnTo>
                    <a:pt x="0" y="549973"/>
                  </a:lnTo>
                  <a:lnTo>
                    <a:pt x="19050" y="549973"/>
                  </a:lnTo>
                  <a:lnTo>
                    <a:pt x="19050" y="492823"/>
                  </a:lnTo>
                  <a:close/>
                </a:path>
                <a:path w="4772025" h="3848100">
                  <a:moveTo>
                    <a:pt x="19050" y="397624"/>
                  </a:moveTo>
                  <a:lnTo>
                    <a:pt x="0" y="397624"/>
                  </a:lnTo>
                  <a:lnTo>
                    <a:pt x="0" y="454774"/>
                  </a:lnTo>
                  <a:lnTo>
                    <a:pt x="19050" y="454774"/>
                  </a:lnTo>
                  <a:lnTo>
                    <a:pt x="19050" y="397624"/>
                  </a:lnTo>
                  <a:close/>
                </a:path>
                <a:path w="4772025" h="3848100">
                  <a:moveTo>
                    <a:pt x="19050" y="302437"/>
                  </a:moveTo>
                  <a:lnTo>
                    <a:pt x="0" y="302437"/>
                  </a:lnTo>
                  <a:lnTo>
                    <a:pt x="0" y="359587"/>
                  </a:lnTo>
                  <a:lnTo>
                    <a:pt x="19050" y="359587"/>
                  </a:lnTo>
                  <a:lnTo>
                    <a:pt x="19050" y="302437"/>
                  </a:lnTo>
                  <a:close/>
                </a:path>
                <a:path w="4772025" h="3848100">
                  <a:moveTo>
                    <a:pt x="19050" y="207225"/>
                  </a:moveTo>
                  <a:lnTo>
                    <a:pt x="0" y="207225"/>
                  </a:lnTo>
                  <a:lnTo>
                    <a:pt x="0" y="264375"/>
                  </a:lnTo>
                  <a:lnTo>
                    <a:pt x="19050" y="264375"/>
                  </a:lnTo>
                  <a:lnTo>
                    <a:pt x="19050" y="207225"/>
                  </a:lnTo>
                  <a:close/>
                </a:path>
                <a:path w="4772025" h="3848100">
                  <a:moveTo>
                    <a:pt x="19050" y="112039"/>
                  </a:moveTo>
                  <a:lnTo>
                    <a:pt x="0" y="112039"/>
                  </a:lnTo>
                  <a:lnTo>
                    <a:pt x="0" y="169189"/>
                  </a:lnTo>
                  <a:lnTo>
                    <a:pt x="19050" y="169189"/>
                  </a:lnTo>
                  <a:lnTo>
                    <a:pt x="19050" y="112039"/>
                  </a:lnTo>
                  <a:close/>
                </a:path>
                <a:path w="4772025" h="3848100">
                  <a:moveTo>
                    <a:pt x="20002" y="3784320"/>
                  </a:moveTo>
                  <a:lnTo>
                    <a:pt x="19050" y="3779405"/>
                  </a:lnTo>
                  <a:lnTo>
                    <a:pt x="19050" y="3729520"/>
                  </a:lnTo>
                  <a:lnTo>
                    <a:pt x="0" y="3729520"/>
                  </a:lnTo>
                  <a:lnTo>
                    <a:pt x="0" y="3771900"/>
                  </a:lnTo>
                  <a:lnTo>
                    <a:pt x="355" y="3779405"/>
                  </a:lnTo>
                  <a:lnTo>
                    <a:pt x="1447" y="3786759"/>
                  </a:lnTo>
                  <a:lnTo>
                    <a:pt x="1841" y="3788333"/>
                  </a:lnTo>
                  <a:lnTo>
                    <a:pt x="20002" y="3784320"/>
                  </a:lnTo>
                  <a:close/>
                </a:path>
                <a:path w="4772025" h="3848100">
                  <a:moveTo>
                    <a:pt x="40335" y="31229"/>
                  </a:moveTo>
                  <a:lnTo>
                    <a:pt x="28702" y="16649"/>
                  </a:lnTo>
                  <a:lnTo>
                    <a:pt x="27876" y="17259"/>
                  </a:lnTo>
                  <a:lnTo>
                    <a:pt x="22313" y="22313"/>
                  </a:lnTo>
                  <a:lnTo>
                    <a:pt x="5702" y="47320"/>
                  </a:lnTo>
                  <a:lnTo>
                    <a:pt x="3263" y="54102"/>
                  </a:lnTo>
                  <a:lnTo>
                    <a:pt x="1447" y="61328"/>
                  </a:lnTo>
                  <a:lnTo>
                    <a:pt x="368" y="68618"/>
                  </a:lnTo>
                  <a:lnTo>
                    <a:pt x="114" y="73799"/>
                  </a:lnTo>
                  <a:lnTo>
                    <a:pt x="19050" y="74396"/>
                  </a:lnTo>
                  <a:lnTo>
                    <a:pt x="19050" y="68618"/>
                  </a:lnTo>
                  <a:lnTo>
                    <a:pt x="20497" y="61328"/>
                  </a:lnTo>
                  <a:lnTo>
                    <a:pt x="26289" y="47320"/>
                  </a:lnTo>
                  <a:lnTo>
                    <a:pt x="30429" y="41148"/>
                  </a:lnTo>
                  <a:lnTo>
                    <a:pt x="35788" y="35788"/>
                  </a:lnTo>
                  <a:lnTo>
                    <a:pt x="40335" y="31229"/>
                  </a:lnTo>
                  <a:close/>
                </a:path>
                <a:path w="4772025" h="3848100">
                  <a:moveTo>
                    <a:pt x="82105" y="3829050"/>
                  </a:moveTo>
                  <a:lnTo>
                    <a:pt x="68618" y="3829050"/>
                  </a:lnTo>
                  <a:lnTo>
                    <a:pt x="61328" y="3827576"/>
                  </a:lnTo>
                  <a:lnTo>
                    <a:pt x="47320" y="3821785"/>
                  </a:lnTo>
                  <a:lnTo>
                    <a:pt x="41148" y="3817670"/>
                  </a:lnTo>
                  <a:lnTo>
                    <a:pt x="36271" y="3812794"/>
                  </a:lnTo>
                  <a:lnTo>
                    <a:pt x="22999" y="3826395"/>
                  </a:lnTo>
                  <a:lnTo>
                    <a:pt x="61328" y="3846652"/>
                  </a:lnTo>
                  <a:lnTo>
                    <a:pt x="76174" y="3848100"/>
                  </a:lnTo>
                  <a:lnTo>
                    <a:pt x="82105" y="3848100"/>
                  </a:lnTo>
                  <a:lnTo>
                    <a:pt x="82105" y="3829050"/>
                  </a:lnTo>
                  <a:close/>
                </a:path>
                <a:path w="4772025" h="3848100">
                  <a:moveTo>
                    <a:pt x="133350" y="0"/>
                  </a:moveTo>
                  <a:lnTo>
                    <a:pt x="76174" y="0"/>
                  </a:lnTo>
                  <a:lnTo>
                    <a:pt x="68884" y="342"/>
                  </a:lnTo>
                  <a:lnTo>
                    <a:pt x="70688" y="19050"/>
                  </a:lnTo>
                  <a:lnTo>
                    <a:pt x="133350" y="19050"/>
                  </a:lnTo>
                  <a:lnTo>
                    <a:pt x="133350" y="0"/>
                  </a:lnTo>
                  <a:close/>
                </a:path>
                <a:path w="4772025" h="3848100">
                  <a:moveTo>
                    <a:pt x="177304" y="3829050"/>
                  </a:moveTo>
                  <a:lnTo>
                    <a:pt x="120154" y="3829050"/>
                  </a:lnTo>
                  <a:lnTo>
                    <a:pt x="120154" y="3848100"/>
                  </a:lnTo>
                  <a:lnTo>
                    <a:pt x="177304" y="3848100"/>
                  </a:lnTo>
                  <a:lnTo>
                    <a:pt x="177304" y="3829050"/>
                  </a:lnTo>
                  <a:close/>
                </a:path>
                <a:path w="4772025" h="3848100">
                  <a:moveTo>
                    <a:pt x="228536" y="0"/>
                  </a:moveTo>
                  <a:lnTo>
                    <a:pt x="171386" y="0"/>
                  </a:lnTo>
                  <a:lnTo>
                    <a:pt x="171386" y="19050"/>
                  </a:lnTo>
                  <a:lnTo>
                    <a:pt x="228536" y="19050"/>
                  </a:lnTo>
                  <a:lnTo>
                    <a:pt x="228536" y="0"/>
                  </a:lnTo>
                  <a:close/>
                </a:path>
                <a:path w="4772025" h="3848100">
                  <a:moveTo>
                    <a:pt x="272491" y="3829050"/>
                  </a:moveTo>
                  <a:lnTo>
                    <a:pt x="215341" y="3829050"/>
                  </a:lnTo>
                  <a:lnTo>
                    <a:pt x="215341" y="3848100"/>
                  </a:lnTo>
                  <a:lnTo>
                    <a:pt x="272491" y="3848100"/>
                  </a:lnTo>
                  <a:lnTo>
                    <a:pt x="272491" y="3829050"/>
                  </a:lnTo>
                  <a:close/>
                </a:path>
                <a:path w="4772025" h="3848100">
                  <a:moveTo>
                    <a:pt x="323735" y="0"/>
                  </a:moveTo>
                  <a:lnTo>
                    <a:pt x="266585" y="0"/>
                  </a:lnTo>
                  <a:lnTo>
                    <a:pt x="266585" y="19050"/>
                  </a:lnTo>
                  <a:lnTo>
                    <a:pt x="323735" y="19050"/>
                  </a:lnTo>
                  <a:lnTo>
                    <a:pt x="323735" y="0"/>
                  </a:lnTo>
                  <a:close/>
                </a:path>
                <a:path w="4772025" h="3848100">
                  <a:moveTo>
                    <a:pt x="367703" y="3829050"/>
                  </a:moveTo>
                  <a:lnTo>
                    <a:pt x="310553" y="3829050"/>
                  </a:lnTo>
                  <a:lnTo>
                    <a:pt x="310553" y="3848100"/>
                  </a:lnTo>
                  <a:lnTo>
                    <a:pt x="367703" y="3848100"/>
                  </a:lnTo>
                  <a:lnTo>
                    <a:pt x="367703" y="3829050"/>
                  </a:lnTo>
                  <a:close/>
                </a:path>
                <a:path w="4772025" h="3848100">
                  <a:moveTo>
                    <a:pt x="418934" y="0"/>
                  </a:moveTo>
                  <a:lnTo>
                    <a:pt x="361784" y="0"/>
                  </a:lnTo>
                  <a:lnTo>
                    <a:pt x="361784" y="19050"/>
                  </a:lnTo>
                  <a:lnTo>
                    <a:pt x="418934" y="19050"/>
                  </a:lnTo>
                  <a:lnTo>
                    <a:pt x="418934" y="0"/>
                  </a:lnTo>
                  <a:close/>
                </a:path>
                <a:path w="4772025" h="3848100">
                  <a:moveTo>
                    <a:pt x="462889" y="3829050"/>
                  </a:moveTo>
                  <a:lnTo>
                    <a:pt x="405739" y="3829050"/>
                  </a:lnTo>
                  <a:lnTo>
                    <a:pt x="405739" y="3848100"/>
                  </a:lnTo>
                  <a:lnTo>
                    <a:pt x="462889" y="3848100"/>
                  </a:lnTo>
                  <a:lnTo>
                    <a:pt x="462889" y="3829050"/>
                  </a:lnTo>
                  <a:close/>
                </a:path>
                <a:path w="4772025" h="3848100">
                  <a:moveTo>
                    <a:pt x="514134" y="0"/>
                  </a:moveTo>
                  <a:lnTo>
                    <a:pt x="456984" y="0"/>
                  </a:lnTo>
                  <a:lnTo>
                    <a:pt x="456984" y="19050"/>
                  </a:lnTo>
                  <a:lnTo>
                    <a:pt x="514134" y="19050"/>
                  </a:lnTo>
                  <a:lnTo>
                    <a:pt x="514134" y="0"/>
                  </a:lnTo>
                  <a:close/>
                </a:path>
                <a:path w="4772025" h="3848100">
                  <a:moveTo>
                    <a:pt x="558088" y="3829050"/>
                  </a:moveTo>
                  <a:lnTo>
                    <a:pt x="500938" y="3829050"/>
                  </a:lnTo>
                  <a:lnTo>
                    <a:pt x="500938" y="3848100"/>
                  </a:lnTo>
                  <a:lnTo>
                    <a:pt x="558088" y="3848100"/>
                  </a:lnTo>
                  <a:lnTo>
                    <a:pt x="558088" y="3829050"/>
                  </a:lnTo>
                  <a:close/>
                </a:path>
                <a:path w="4772025" h="3848100">
                  <a:moveTo>
                    <a:pt x="609333" y="0"/>
                  </a:moveTo>
                  <a:lnTo>
                    <a:pt x="552183" y="0"/>
                  </a:lnTo>
                  <a:lnTo>
                    <a:pt x="552183" y="19050"/>
                  </a:lnTo>
                  <a:lnTo>
                    <a:pt x="609333" y="19050"/>
                  </a:lnTo>
                  <a:lnTo>
                    <a:pt x="609333" y="0"/>
                  </a:lnTo>
                  <a:close/>
                </a:path>
                <a:path w="4772025" h="3848100">
                  <a:moveTo>
                    <a:pt x="653288" y="3829050"/>
                  </a:moveTo>
                  <a:lnTo>
                    <a:pt x="596138" y="3829050"/>
                  </a:lnTo>
                  <a:lnTo>
                    <a:pt x="596138" y="3848100"/>
                  </a:lnTo>
                  <a:lnTo>
                    <a:pt x="653288" y="3848100"/>
                  </a:lnTo>
                  <a:lnTo>
                    <a:pt x="653288" y="3829050"/>
                  </a:lnTo>
                  <a:close/>
                </a:path>
                <a:path w="4772025" h="3848100">
                  <a:moveTo>
                    <a:pt x="704519" y="0"/>
                  </a:moveTo>
                  <a:lnTo>
                    <a:pt x="647369" y="0"/>
                  </a:lnTo>
                  <a:lnTo>
                    <a:pt x="647369" y="19050"/>
                  </a:lnTo>
                  <a:lnTo>
                    <a:pt x="704519" y="19050"/>
                  </a:lnTo>
                  <a:lnTo>
                    <a:pt x="704519" y="0"/>
                  </a:lnTo>
                  <a:close/>
                </a:path>
                <a:path w="4772025" h="3848100">
                  <a:moveTo>
                    <a:pt x="748474" y="3829050"/>
                  </a:moveTo>
                  <a:lnTo>
                    <a:pt x="691324" y="3829050"/>
                  </a:lnTo>
                  <a:lnTo>
                    <a:pt x="691324" y="3848100"/>
                  </a:lnTo>
                  <a:lnTo>
                    <a:pt x="748474" y="3848100"/>
                  </a:lnTo>
                  <a:lnTo>
                    <a:pt x="748474" y="3829050"/>
                  </a:lnTo>
                  <a:close/>
                </a:path>
                <a:path w="4772025" h="3848100">
                  <a:moveTo>
                    <a:pt x="799719" y="0"/>
                  </a:moveTo>
                  <a:lnTo>
                    <a:pt x="742569" y="0"/>
                  </a:lnTo>
                  <a:lnTo>
                    <a:pt x="742569" y="19050"/>
                  </a:lnTo>
                  <a:lnTo>
                    <a:pt x="799719" y="19050"/>
                  </a:lnTo>
                  <a:lnTo>
                    <a:pt x="799719" y="0"/>
                  </a:lnTo>
                  <a:close/>
                </a:path>
                <a:path w="4772025" h="3848100">
                  <a:moveTo>
                    <a:pt x="843686" y="3829050"/>
                  </a:moveTo>
                  <a:lnTo>
                    <a:pt x="786536" y="3829050"/>
                  </a:lnTo>
                  <a:lnTo>
                    <a:pt x="786536" y="3848100"/>
                  </a:lnTo>
                  <a:lnTo>
                    <a:pt x="843686" y="3848100"/>
                  </a:lnTo>
                  <a:lnTo>
                    <a:pt x="843686" y="3829050"/>
                  </a:lnTo>
                  <a:close/>
                </a:path>
                <a:path w="4772025" h="3848100">
                  <a:moveTo>
                    <a:pt x="894918" y="0"/>
                  </a:moveTo>
                  <a:lnTo>
                    <a:pt x="837768" y="0"/>
                  </a:lnTo>
                  <a:lnTo>
                    <a:pt x="837768" y="19050"/>
                  </a:lnTo>
                  <a:lnTo>
                    <a:pt x="894918" y="19050"/>
                  </a:lnTo>
                  <a:lnTo>
                    <a:pt x="894918" y="0"/>
                  </a:lnTo>
                  <a:close/>
                </a:path>
                <a:path w="4772025" h="3848100">
                  <a:moveTo>
                    <a:pt x="938872" y="3829050"/>
                  </a:moveTo>
                  <a:lnTo>
                    <a:pt x="881722" y="3829050"/>
                  </a:lnTo>
                  <a:lnTo>
                    <a:pt x="881722" y="3848100"/>
                  </a:lnTo>
                  <a:lnTo>
                    <a:pt x="938872" y="3848100"/>
                  </a:lnTo>
                  <a:lnTo>
                    <a:pt x="938872" y="3829050"/>
                  </a:lnTo>
                  <a:close/>
                </a:path>
                <a:path w="4772025" h="3848100">
                  <a:moveTo>
                    <a:pt x="990117" y="0"/>
                  </a:moveTo>
                  <a:lnTo>
                    <a:pt x="932967" y="0"/>
                  </a:lnTo>
                  <a:lnTo>
                    <a:pt x="932967" y="19050"/>
                  </a:lnTo>
                  <a:lnTo>
                    <a:pt x="990117" y="19050"/>
                  </a:lnTo>
                  <a:lnTo>
                    <a:pt x="990117" y="0"/>
                  </a:lnTo>
                  <a:close/>
                </a:path>
                <a:path w="4772025" h="3848100">
                  <a:moveTo>
                    <a:pt x="1034072" y="3829050"/>
                  </a:moveTo>
                  <a:lnTo>
                    <a:pt x="976922" y="3829050"/>
                  </a:lnTo>
                  <a:lnTo>
                    <a:pt x="976922" y="3848100"/>
                  </a:lnTo>
                  <a:lnTo>
                    <a:pt x="1034072" y="3848100"/>
                  </a:lnTo>
                  <a:lnTo>
                    <a:pt x="1034072" y="3829050"/>
                  </a:lnTo>
                  <a:close/>
                </a:path>
                <a:path w="4772025" h="3848100">
                  <a:moveTo>
                    <a:pt x="1085316" y="0"/>
                  </a:moveTo>
                  <a:lnTo>
                    <a:pt x="1028166" y="0"/>
                  </a:lnTo>
                  <a:lnTo>
                    <a:pt x="1028166" y="19050"/>
                  </a:lnTo>
                  <a:lnTo>
                    <a:pt x="1085316" y="19050"/>
                  </a:lnTo>
                  <a:lnTo>
                    <a:pt x="1085316" y="0"/>
                  </a:lnTo>
                  <a:close/>
                </a:path>
                <a:path w="4772025" h="3848100">
                  <a:moveTo>
                    <a:pt x="1129271" y="3829050"/>
                  </a:moveTo>
                  <a:lnTo>
                    <a:pt x="1072121" y="3829050"/>
                  </a:lnTo>
                  <a:lnTo>
                    <a:pt x="1072121" y="3848100"/>
                  </a:lnTo>
                  <a:lnTo>
                    <a:pt x="1129271" y="3848100"/>
                  </a:lnTo>
                  <a:lnTo>
                    <a:pt x="1129271" y="3829050"/>
                  </a:lnTo>
                  <a:close/>
                </a:path>
                <a:path w="4772025" h="3848100">
                  <a:moveTo>
                    <a:pt x="1180515" y="0"/>
                  </a:moveTo>
                  <a:lnTo>
                    <a:pt x="1123365" y="0"/>
                  </a:lnTo>
                  <a:lnTo>
                    <a:pt x="1123365" y="19050"/>
                  </a:lnTo>
                  <a:lnTo>
                    <a:pt x="1180515" y="19050"/>
                  </a:lnTo>
                  <a:lnTo>
                    <a:pt x="1180515" y="0"/>
                  </a:lnTo>
                  <a:close/>
                </a:path>
                <a:path w="4772025" h="3848100">
                  <a:moveTo>
                    <a:pt x="1224457" y="3829050"/>
                  </a:moveTo>
                  <a:lnTo>
                    <a:pt x="1167307" y="3829050"/>
                  </a:lnTo>
                  <a:lnTo>
                    <a:pt x="1167307" y="3848100"/>
                  </a:lnTo>
                  <a:lnTo>
                    <a:pt x="1224457" y="3848100"/>
                  </a:lnTo>
                  <a:lnTo>
                    <a:pt x="1224457" y="3829050"/>
                  </a:lnTo>
                  <a:close/>
                </a:path>
                <a:path w="4772025" h="3848100">
                  <a:moveTo>
                    <a:pt x="1275702" y="0"/>
                  </a:moveTo>
                  <a:lnTo>
                    <a:pt x="1218552" y="0"/>
                  </a:lnTo>
                  <a:lnTo>
                    <a:pt x="1218552" y="19050"/>
                  </a:lnTo>
                  <a:lnTo>
                    <a:pt x="1275702" y="19050"/>
                  </a:lnTo>
                  <a:lnTo>
                    <a:pt x="1275702" y="0"/>
                  </a:lnTo>
                  <a:close/>
                </a:path>
                <a:path w="4772025" h="3848100">
                  <a:moveTo>
                    <a:pt x="1319669" y="3829050"/>
                  </a:moveTo>
                  <a:lnTo>
                    <a:pt x="1262519" y="3829050"/>
                  </a:lnTo>
                  <a:lnTo>
                    <a:pt x="1262519" y="3848100"/>
                  </a:lnTo>
                  <a:lnTo>
                    <a:pt x="1319669" y="3848100"/>
                  </a:lnTo>
                  <a:lnTo>
                    <a:pt x="1319669" y="3829050"/>
                  </a:lnTo>
                  <a:close/>
                </a:path>
                <a:path w="4772025" h="3848100">
                  <a:moveTo>
                    <a:pt x="1370901" y="0"/>
                  </a:moveTo>
                  <a:lnTo>
                    <a:pt x="1313751" y="0"/>
                  </a:lnTo>
                  <a:lnTo>
                    <a:pt x="1313751" y="19050"/>
                  </a:lnTo>
                  <a:lnTo>
                    <a:pt x="1370901" y="19050"/>
                  </a:lnTo>
                  <a:lnTo>
                    <a:pt x="1370901" y="0"/>
                  </a:lnTo>
                  <a:close/>
                </a:path>
                <a:path w="4772025" h="3848100">
                  <a:moveTo>
                    <a:pt x="1414856" y="3829050"/>
                  </a:moveTo>
                  <a:lnTo>
                    <a:pt x="1357706" y="3829050"/>
                  </a:lnTo>
                  <a:lnTo>
                    <a:pt x="1357706" y="3848100"/>
                  </a:lnTo>
                  <a:lnTo>
                    <a:pt x="1414856" y="3848100"/>
                  </a:lnTo>
                  <a:lnTo>
                    <a:pt x="1414856" y="3829050"/>
                  </a:lnTo>
                  <a:close/>
                </a:path>
                <a:path w="4772025" h="3848100">
                  <a:moveTo>
                    <a:pt x="1466100" y="0"/>
                  </a:moveTo>
                  <a:lnTo>
                    <a:pt x="1408950" y="0"/>
                  </a:lnTo>
                  <a:lnTo>
                    <a:pt x="1408950" y="19050"/>
                  </a:lnTo>
                  <a:lnTo>
                    <a:pt x="1466100" y="19050"/>
                  </a:lnTo>
                  <a:lnTo>
                    <a:pt x="1466100" y="0"/>
                  </a:lnTo>
                  <a:close/>
                </a:path>
                <a:path w="4772025" h="3848100">
                  <a:moveTo>
                    <a:pt x="1510055" y="3829050"/>
                  </a:moveTo>
                  <a:lnTo>
                    <a:pt x="1452905" y="3829050"/>
                  </a:lnTo>
                  <a:lnTo>
                    <a:pt x="1452905" y="3848100"/>
                  </a:lnTo>
                  <a:lnTo>
                    <a:pt x="1510055" y="3848100"/>
                  </a:lnTo>
                  <a:lnTo>
                    <a:pt x="1510055" y="3829050"/>
                  </a:lnTo>
                  <a:close/>
                </a:path>
                <a:path w="4772025" h="3848100">
                  <a:moveTo>
                    <a:pt x="1561299" y="0"/>
                  </a:moveTo>
                  <a:lnTo>
                    <a:pt x="1504149" y="0"/>
                  </a:lnTo>
                  <a:lnTo>
                    <a:pt x="1504149" y="19050"/>
                  </a:lnTo>
                  <a:lnTo>
                    <a:pt x="1561299" y="19050"/>
                  </a:lnTo>
                  <a:lnTo>
                    <a:pt x="1561299" y="0"/>
                  </a:lnTo>
                  <a:close/>
                </a:path>
                <a:path w="4772025" h="3848100">
                  <a:moveTo>
                    <a:pt x="1605254" y="3829050"/>
                  </a:moveTo>
                  <a:lnTo>
                    <a:pt x="1548104" y="3829050"/>
                  </a:lnTo>
                  <a:lnTo>
                    <a:pt x="1548104" y="3848100"/>
                  </a:lnTo>
                  <a:lnTo>
                    <a:pt x="1605254" y="3848100"/>
                  </a:lnTo>
                  <a:lnTo>
                    <a:pt x="1605254" y="3829050"/>
                  </a:lnTo>
                  <a:close/>
                </a:path>
                <a:path w="4772025" h="3848100">
                  <a:moveTo>
                    <a:pt x="1656499" y="0"/>
                  </a:moveTo>
                  <a:lnTo>
                    <a:pt x="1599349" y="0"/>
                  </a:lnTo>
                  <a:lnTo>
                    <a:pt x="1599349" y="19050"/>
                  </a:lnTo>
                  <a:lnTo>
                    <a:pt x="1656499" y="19050"/>
                  </a:lnTo>
                  <a:lnTo>
                    <a:pt x="1656499" y="0"/>
                  </a:lnTo>
                  <a:close/>
                </a:path>
                <a:path w="4772025" h="3848100">
                  <a:moveTo>
                    <a:pt x="1700441" y="3829050"/>
                  </a:moveTo>
                  <a:lnTo>
                    <a:pt x="1643291" y="3829050"/>
                  </a:lnTo>
                  <a:lnTo>
                    <a:pt x="1643291" y="3848100"/>
                  </a:lnTo>
                  <a:lnTo>
                    <a:pt x="1700441" y="3848100"/>
                  </a:lnTo>
                  <a:lnTo>
                    <a:pt x="1700441" y="3829050"/>
                  </a:lnTo>
                  <a:close/>
                </a:path>
                <a:path w="4772025" h="3848100">
                  <a:moveTo>
                    <a:pt x="1751685" y="0"/>
                  </a:moveTo>
                  <a:lnTo>
                    <a:pt x="1694535" y="0"/>
                  </a:lnTo>
                  <a:lnTo>
                    <a:pt x="1694535" y="19050"/>
                  </a:lnTo>
                  <a:lnTo>
                    <a:pt x="1751685" y="19050"/>
                  </a:lnTo>
                  <a:lnTo>
                    <a:pt x="1751685" y="0"/>
                  </a:lnTo>
                  <a:close/>
                </a:path>
                <a:path w="4772025" h="3848100">
                  <a:moveTo>
                    <a:pt x="1795653" y="3829050"/>
                  </a:moveTo>
                  <a:lnTo>
                    <a:pt x="1738503" y="3829050"/>
                  </a:lnTo>
                  <a:lnTo>
                    <a:pt x="1738503" y="3848100"/>
                  </a:lnTo>
                  <a:lnTo>
                    <a:pt x="1795653" y="3848100"/>
                  </a:lnTo>
                  <a:lnTo>
                    <a:pt x="1795653" y="3829050"/>
                  </a:lnTo>
                  <a:close/>
                </a:path>
                <a:path w="4772025" h="3848100">
                  <a:moveTo>
                    <a:pt x="1846884" y="0"/>
                  </a:moveTo>
                  <a:lnTo>
                    <a:pt x="1789734" y="0"/>
                  </a:lnTo>
                  <a:lnTo>
                    <a:pt x="1789734" y="19050"/>
                  </a:lnTo>
                  <a:lnTo>
                    <a:pt x="1846884" y="19050"/>
                  </a:lnTo>
                  <a:lnTo>
                    <a:pt x="1846884" y="0"/>
                  </a:lnTo>
                  <a:close/>
                </a:path>
                <a:path w="4772025" h="3848100">
                  <a:moveTo>
                    <a:pt x="1890839" y="3829050"/>
                  </a:moveTo>
                  <a:lnTo>
                    <a:pt x="1833689" y="3829050"/>
                  </a:lnTo>
                  <a:lnTo>
                    <a:pt x="1833689" y="3848100"/>
                  </a:lnTo>
                  <a:lnTo>
                    <a:pt x="1890839" y="3848100"/>
                  </a:lnTo>
                  <a:lnTo>
                    <a:pt x="1890839" y="3829050"/>
                  </a:lnTo>
                  <a:close/>
                </a:path>
                <a:path w="4772025" h="3848100">
                  <a:moveTo>
                    <a:pt x="1942084" y="0"/>
                  </a:moveTo>
                  <a:lnTo>
                    <a:pt x="1884934" y="0"/>
                  </a:lnTo>
                  <a:lnTo>
                    <a:pt x="1884934" y="19050"/>
                  </a:lnTo>
                  <a:lnTo>
                    <a:pt x="1942084" y="19050"/>
                  </a:lnTo>
                  <a:lnTo>
                    <a:pt x="1942084" y="0"/>
                  </a:lnTo>
                  <a:close/>
                </a:path>
                <a:path w="4772025" h="3848100">
                  <a:moveTo>
                    <a:pt x="1986038" y="3829050"/>
                  </a:moveTo>
                  <a:lnTo>
                    <a:pt x="1928888" y="3829050"/>
                  </a:lnTo>
                  <a:lnTo>
                    <a:pt x="1928888" y="3848100"/>
                  </a:lnTo>
                  <a:lnTo>
                    <a:pt x="1986038" y="3848100"/>
                  </a:lnTo>
                  <a:lnTo>
                    <a:pt x="1986038" y="3829050"/>
                  </a:lnTo>
                  <a:close/>
                </a:path>
                <a:path w="4772025" h="3848100">
                  <a:moveTo>
                    <a:pt x="2037283" y="0"/>
                  </a:moveTo>
                  <a:lnTo>
                    <a:pt x="1980133" y="0"/>
                  </a:lnTo>
                  <a:lnTo>
                    <a:pt x="1980133" y="19050"/>
                  </a:lnTo>
                  <a:lnTo>
                    <a:pt x="2037283" y="19050"/>
                  </a:lnTo>
                  <a:lnTo>
                    <a:pt x="2037283" y="0"/>
                  </a:lnTo>
                  <a:close/>
                </a:path>
                <a:path w="4772025" h="3848100">
                  <a:moveTo>
                    <a:pt x="2081237" y="3829050"/>
                  </a:moveTo>
                  <a:lnTo>
                    <a:pt x="2024087" y="3829050"/>
                  </a:lnTo>
                  <a:lnTo>
                    <a:pt x="2024087" y="3848100"/>
                  </a:lnTo>
                  <a:lnTo>
                    <a:pt x="2081237" y="3848100"/>
                  </a:lnTo>
                  <a:lnTo>
                    <a:pt x="2081237" y="3829050"/>
                  </a:lnTo>
                  <a:close/>
                </a:path>
                <a:path w="4772025" h="3848100">
                  <a:moveTo>
                    <a:pt x="2132482" y="0"/>
                  </a:moveTo>
                  <a:lnTo>
                    <a:pt x="2075332" y="0"/>
                  </a:lnTo>
                  <a:lnTo>
                    <a:pt x="2075332" y="19050"/>
                  </a:lnTo>
                  <a:lnTo>
                    <a:pt x="2132482" y="19050"/>
                  </a:lnTo>
                  <a:lnTo>
                    <a:pt x="2132482" y="0"/>
                  </a:lnTo>
                  <a:close/>
                </a:path>
                <a:path w="4772025" h="3848100">
                  <a:moveTo>
                    <a:pt x="2176424" y="3829050"/>
                  </a:moveTo>
                  <a:lnTo>
                    <a:pt x="2119274" y="3829050"/>
                  </a:lnTo>
                  <a:lnTo>
                    <a:pt x="2119274" y="3848100"/>
                  </a:lnTo>
                  <a:lnTo>
                    <a:pt x="2176424" y="3848100"/>
                  </a:lnTo>
                  <a:lnTo>
                    <a:pt x="2176424" y="3829050"/>
                  </a:lnTo>
                  <a:close/>
                </a:path>
                <a:path w="4772025" h="3848100">
                  <a:moveTo>
                    <a:pt x="2227669" y="0"/>
                  </a:moveTo>
                  <a:lnTo>
                    <a:pt x="2170519" y="0"/>
                  </a:lnTo>
                  <a:lnTo>
                    <a:pt x="2170519" y="19050"/>
                  </a:lnTo>
                  <a:lnTo>
                    <a:pt x="2227669" y="19050"/>
                  </a:lnTo>
                  <a:lnTo>
                    <a:pt x="2227669" y="0"/>
                  </a:lnTo>
                  <a:close/>
                </a:path>
                <a:path w="4772025" h="3848100">
                  <a:moveTo>
                    <a:pt x="2271636" y="3829050"/>
                  </a:moveTo>
                  <a:lnTo>
                    <a:pt x="2214486" y="3829050"/>
                  </a:lnTo>
                  <a:lnTo>
                    <a:pt x="2214486" y="3848100"/>
                  </a:lnTo>
                  <a:lnTo>
                    <a:pt x="2271636" y="3848100"/>
                  </a:lnTo>
                  <a:lnTo>
                    <a:pt x="2271636" y="3829050"/>
                  </a:lnTo>
                  <a:close/>
                </a:path>
                <a:path w="4772025" h="3848100">
                  <a:moveTo>
                    <a:pt x="2322880" y="0"/>
                  </a:moveTo>
                  <a:lnTo>
                    <a:pt x="2265730" y="0"/>
                  </a:lnTo>
                  <a:lnTo>
                    <a:pt x="2265730" y="19050"/>
                  </a:lnTo>
                  <a:lnTo>
                    <a:pt x="2322880" y="19050"/>
                  </a:lnTo>
                  <a:lnTo>
                    <a:pt x="2322880" y="0"/>
                  </a:lnTo>
                  <a:close/>
                </a:path>
                <a:path w="4772025" h="3848100">
                  <a:moveTo>
                    <a:pt x="2366822" y="3829050"/>
                  </a:moveTo>
                  <a:lnTo>
                    <a:pt x="2309672" y="3829050"/>
                  </a:lnTo>
                  <a:lnTo>
                    <a:pt x="2309672" y="3848100"/>
                  </a:lnTo>
                  <a:lnTo>
                    <a:pt x="2366822" y="3848100"/>
                  </a:lnTo>
                  <a:lnTo>
                    <a:pt x="2366822" y="3829050"/>
                  </a:lnTo>
                  <a:close/>
                </a:path>
                <a:path w="4772025" h="3848100">
                  <a:moveTo>
                    <a:pt x="2418067" y="0"/>
                  </a:moveTo>
                  <a:lnTo>
                    <a:pt x="2360917" y="0"/>
                  </a:lnTo>
                  <a:lnTo>
                    <a:pt x="2360917" y="19050"/>
                  </a:lnTo>
                  <a:lnTo>
                    <a:pt x="2418067" y="19050"/>
                  </a:lnTo>
                  <a:lnTo>
                    <a:pt x="2418067" y="0"/>
                  </a:lnTo>
                  <a:close/>
                </a:path>
                <a:path w="4772025" h="3848100">
                  <a:moveTo>
                    <a:pt x="2462022" y="3829050"/>
                  </a:moveTo>
                  <a:lnTo>
                    <a:pt x="2404872" y="3829050"/>
                  </a:lnTo>
                  <a:lnTo>
                    <a:pt x="2404872" y="3848100"/>
                  </a:lnTo>
                  <a:lnTo>
                    <a:pt x="2462022" y="3848100"/>
                  </a:lnTo>
                  <a:lnTo>
                    <a:pt x="2462022" y="3829050"/>
                  </a:lnTo>
                  <a:close/>
                </a:path>
                <a:path w="4772025" h="3848100">
                  <a:moveTo>
                    <a:pt x="2513266" y="0"/>
                  </a:moveTo>
                  <a:lnTo>
                    <a:pt x="2456116" y="0"/>
                  </a:lnTo>
                  <a:lnTo>
                    <a:pt x="2456116" y="19050"/>
                  </a:lnTo>
                  <a:lnTo>
                    <a:pt x="2513266" y="19050"/>
                  </a:lnTo>
                  <a:lnTo>
                    <a:pt x="2513266" y="0"/>
                  </a:lnTo>
                  <a:close/>
                </a:path>
                <a:path w="4772025" h="3848100">
                  <a:moveTo>
                    <a:pt x="2557221" y="3829050"/>
                  </a:moveTo>
                  <a:lnTo>
                    <a:pt x="2500071" y="3829050"/>
                  </a:lnTo>
                  <a:lnTo>
                    <a:pt x="2500071" y="3848100"/>
                  </a:lnTo>
                  <a:lnTo>
                    <a:pt x="2557221" y="3848100"/>
                  </a:lnTo>
                  <a:lnTo>
                    <a:pt x="2557221" y="3829050"/>
                  </a:lnTo>
                  <a:close/>
                </a:path>
                <a:path w="4772025" h="3848100">
                  <a:moveTo>
                    <a:pt x="2608465" y="0"/>
                  </a:moveTo>
                  <a:lnTo>
                    <a:pt x="2551315" y="0"/>
                  </a:lnTo>
                  <a:lnTo>
                    <a:pt x="2551315" y="19050"/>
                  </a:lnTo>
                  <a:lnTo>
                    <a:pt x="2608465" y="19050"/>
                  </a:lnTo>
                  <a:lnTo>
                    <a:pt x="2608465" y="0"/>
                  </a:lnTo>
                  <a:close/>
                </a:path>
                <a:path w="4772025" h="3848100">
                  <a:moveTo>
                    <a:pt x="2652407" y="3829050"/>
                  </a:moveTo>
                  <a:lnTo>
                    <a:pt x="2595257" y="3829050"/>
                  </a:lnTo>
                  <a:lnTo>
                    <a:pt x="2595257" y="3848100"/>
                  </a:lnTo>
                  <a:lnTo>
                    <a:pt x="2652407" y="3848100"/>
                  </a:lnTo>
                  <a:lnTo>
                    <a:pt x="2652407" y="3829050"/>
                  </a:lnTo>
                  <a:close/>
                </a:path>
                <a:path w="4772025" h="3848100">
                  <a:moveTo>
                    <a:pt x="2703652" y="0"/>
                  </a:moveTo>
                  <a:lnTo>
                    <a:pt x="2646502" y="0"/>
                  </a:lnTo>
                  <a:lnTo>
                    <a:pt x="2646502" y="19050"/>
                  </a:lnTo>
                  <a:lnTo>
                    <a:pt x="2703652" y="19050"/>
                  </a:lnTo>
                  <a:lnTo>
                    <a:pt x="2703652" y="0"/>
                  </a:lnTo>
                  <a:close/>
                </a:path>
                <a:path w="4772025" h="3848100">
                  <a:moveTo>
                    <a:pt x="2747619" y="3829050"/>
                  </a:moveTo>
                  <a:lnTo>
                    <a:pt x="2690469" y="3829050"/>
                  </a:lnTo>
                  <a:lnTo>
                    <a:pt x="2690469" y="3848100"/>
                  </a:lnTo>
                  <a:lnTo>
                    <a:pt x="2747619" y="3848100"/>
                  </a:lnTo>
                  <a:lnTo>
                    <a:pt x="2747619" y="3829050"/>
                  </a:lnTo>
                  <a:close/>
                </a:path>
                <a:path w="4772025" h="3848100">
                  <a:moveTo>
                    <a:pt x="2798864" y="0"/>
                  </a:moveTo>
                  <a:lnTo>
                    <a:pt x="2741714" y="0"/>
                  </a:lnTo>
                  <a:lnTo>
                    <a:pt x="2741714" y="19050"/>
                  </a:lnTo>
                  <a:lnTo>
                    <a:pt x="2798864" y="19050"/>
                  </a:lnTo>
                  <a:lnTo>
                    <a:pt x="2798864" y="0"/>
                  </a:lnTo>
                  <a:close/>
                </a:path>
                <a:path w="4772025" h="3848100">
                  <a:moveTo>
                    <a:pt x="2842806" y="3829050"/>
                  </a:moveTo>
                  <a:lnTo>
                    <a:pt x="2785656" y="3829050"/>
                  </a:lnTo>
                  <a:lnTo>
                    <a:pt x="2785656" y="3848100"/>
                  </a:lnTo>
                  <a:lnTo>
                    <a:pt x="2842806" y="3848100"/>
                  </a:lnTo>
                  <a:lnTo>
                    <a:pt x="2842806" y="3829050"/>
                  </a:lnTo>
                  <a:close/>
                </a:path>
                <a:path w="4772025" h="3848100">
                  <a:moveTo>
                    <a:pt x="2894050" y="0"/>
                  </a:moveTo>
                  <a:lnTo>
                    <a:pt x="2836900" y="0"/>
                  </a:lnTo>
                  <a:lnTo>
                    <a:pt x="2836900" y="19050"/>
                  </a:lnTo>
                  <a:lnTo>
                    <a:pt x="2894050" y="19050"/>
                  </a:lnTo>
                  <a:lnTo>
                    <a:pt x="2894050" y="0"/>
                  </a:lnTo>
                  <a:close/>
                </a:path>
                <a:path w="4772025" h="3848100">
                  <a:moveTo>
                    <a:pt x="2938005" y="3829050"/>
                  </a:moveTo>
                  <a:lnTo>
                    <a:pt x="2880855" y="3829050"/>
                  </a:lnTo>
                  <a:lnTo>
                    <a:pt x="2880855" y="3848100"/>
                  </a:lnTo>
                  <a:lnTo>
                    <a:pt x="2938005" y="3848100"/>
                  </a:lnTo>
                  <a:lnTo>
                    <a:pt x="2938005" y="3829050"/>
                  </a:lnTo>
                  <a:close/>
                </a:path>
                <a:path w="4772025" h="3848100">
                  <a:moveTo>
                    <a:pt x="2989249" y="0"/>
                  </a:moveTo>
                  <a:lnTo>
                    <a:pt x="2932099" y="0"/>
                  </a:lnTo>
                  <a:lnTo>
                    <a:pt x="2932099" y="19050"/>
                  </a:lnTo>
                  <a:lnTo>
                    <a:pt x="2989249" y="19050"/>
                  </a:lnTo>
                  <a:lnTo>
                    <a:pt x="2989249" y="0"/>
                  </a:lnTo>
                  <a:close/>
                </a:path>
                <a:path w="4772025" h="3848100">
                  <a:moveTo>
                    <a:pt x="3033204" y="3829050"/>
                  </a:moveTo>
                  <a:lnTo>
                    <a:pt x="2976054" y="3829050"/>
                  </a:lnTo>
                  <a:lnTo>
                    <a:pt x="2976054" y="3848100"/>
                  </a:lnTo>
                  <a:lnTo>
                    <a:pt x="3033204" y="3848100"/>
                  </a:lnTo>
                  <a:lnTo>
                    <a:pt x="3033204" y="3829050"/>
                  </a:lnTo>
                  <a:close/>
                </a:path>
                <a:path w="4772025" h="3848100">
                  <a:moveTo>
                    <a:pt x="3084449" y="0"/>
                  </a:moveTo>
                  <a:lnTo>
                    <a:pt x="3027299" y="0"/>
                  </a:lnTo>
                  <a:lnTo>
                    <a:pt x="3027299" y="19050"/>
                  </a:lnTo>
                  <a:lnTo>
                    <a:pt x="3084449" y="19050"/>
                  </a:lnTo>
                  <a:lnTo>
                    <a:pt x="3084449" y="0"/>
                  </a:lnTo>
                  <a:close/>
                </a:path>
                <a:path w="4772025" h="3848100">
                  <a:moveTo>
                    <a:pt x="3128403" y="3829050"/>
                  </a:moveTo>
                  <a:lnTo>
                    <a:pt x="3071253" y="3829050"/>
                  </a:lnTo>
                  <a:lnTo>
                    <a:pt x="3071253" y="3848100"/>
                  </a:lnTo>
                  <a:lnTo>
                    <a:pt x="3128403" y="3848100"/>
                  </a:lnTo>
                  <a:lnTo>
                    <a:pt x="3128403" y="3829050"/>
                  </a:lnTo>
                  <a:close/>
                </a:path>
                <a:path w="4772025" h="3848100">
                  <a:moveTo>
                    <a:pt x="3179635" y="0"/>
                  </a:moveTo>
                  <a:lnTo>
                    <a:pt x="3122485" y="0"/>
                  </a:lnTo>
                  <a:lnTo>
                    <a:pt x="3122485" y="19050"/>
                  </a:lnTo>
                  <a:lnTo>
                    <a:pt x="3179635" y="19050"/>
                  </a:lnTo>
                  <a:lnTo>
                    <a:pt x="3179635" y="0"/>
                  </a:lnTo>
                  <a:close/>
                </a:path>
                <a:path w="4772025" h="3848100">
                  <a:moveTo>
                    <a:pt x="3223603" y="3829050"/>
                  </a:moveTo>
                  <a:lnTo>
                    <a:pt x="3166453" y="3829050"/>
                  </a:lnTo>
                  <a:lnTo>
                    <a:pt x="3166453" y="3848100"/>
                  </a:lnTo>
                  <a:lnTo>
                    <a:pt x="3223603" y="3848100"/>
                  </a:lnTo>
                  <a:lnTo>
                    <a:pt x="3223603" y="3829050"/>
                  </a:lnTo>
                  <a:close/>
                </a:path>
                <a:path w="4772025" h="3848100">
                  <a:moveTo>
                    <a:pt x="3274847" y="0"/>
                  </a:moveTo>
                  <a:lnTo>
                    <a:pt x="3217697" y="0"/>
                  </a:lnTo>
                  <a:lnTo>
                    <a:pt x="3217697" y="19050"/>
                  </a:lnTo>
                  <a:lnTo>
                    <a:pt x="3274847" y="19050"/>
                  </a:lnTo>
                  <a:lnTo>
                    <a:pt x="3274847" y="0"/>
                  </a:lnTo>
                  <a:close/>
                </a:path>
                <a:path w="4772025" h="3848100">
                  <a:moveTo>
                    <a:pt x="3318789" y="3829050"/>
                  </a:moveTo>
                  <a:lnTo>
                    <a:pt x="3261639" y="3829050"/>
                  </a:lnTo>
                  <a:lnTo>
                    <a:pt x="3261639" y="3848100"/>
                  </a:lnTo>
                  <a:lnTo>
                    <a:pt x="3318789" y="3848100"/>
                  </a:lnTo>
                  <a:lnTo>
                    <a:pt x="3318789" y="3829050"/>
                  </a:lnTo>
                  <a:close/>
                </a:path>
                <a:path w="4772025" h="3848100">
                  <a:moveTo>
                    <a:pt x="3370034" y="0"/>
                  </a:moveTo>
                  <a:lnTo>
                    <a:pt x="3312884" y="0"/>
                  </a:lnTo>
                  <a:lnTo>
                    <a:pt x="3312884" y="19050"/>
                  </a:lnTo>
                  <a:lnTo>
                    <a:pt x="3370034" y="19050"/>
                  </a:lnTo>
                  <a:lnTo>
                    <a:pt x="3370034" y="0"/>
                  </a:lnTo>
                  <a:close/>
                </a:path>
                <a:path w="4772025" h="3848100">
                  <a:moveTo>
                    <a:pt x="3413988" y="3829050"/>
                  </a:moveTo>
                  <a:lnTo>
                    <a:pt x="3356838" y="3829050"/>
                  </a:lnTo>
                  <a:lnTo>
                    <a:pt x="3356838" y="3848100"/>
                  </a:lnTo>
                  <a:lnTo>
                    <a:pt x="3413988" y="3848100"/>
                  </a:lnTo>
                  <a:lnTo>
                    <a:pt x="3413988" y="3829050"/>
                  </a:lnTo>
                  <a:close/>
                </a:path>
                <a:path w="4772025" h="3848100">
                  <a:moveTo>
                    <a:pt x="3465233" y="0"/>
                  </a:moveTo>
                  <a:lnTo>
                    <a:pt x="3408083" y="0"/>
                  </a:lnTo>
                  <a:lnTo>
                    <a:pt x="3408083" y="19050"/>
                  </a:lnTo>
                  <a:lnTo>
                    <a:pt x="3465233" y="19050"/>
                  </a:lnTo>
                  <a:lnTo>
                    <a:pt x="3465233" y="0"/>
                  </a:lnTo>
                  <a:close/>
                </a:path>
                <a:path w="4772025" h="3848100">
                  <a:moveTo>
                    <a:pt x="3509187" y="3829050"/>
                  </a:moveTo>
                  <a:lnTo>
                    <a:pt x="3452037" y="3829050"/>
                  </a:lnTo>
                  <a:lnTo>
                    <a:pt x="3452037" y="3848100"/>
                  </a:lnTo>
                  <a:lnTo>
                    <a:pt x="3509187" y="3848100"/>
                  </a:lnTo>
                  <a:lnTo>
                    <a:pt x="3509187" y="3829050"/>
                  </a:lnTo>
                  <a:close/>
                </a:path>
                <a:path w="4772025" h="3848100">
                  <a:moveTo>
                    <a:pt x="3560432" y="0"/>
                  </a:moveTo>
                  <a:lnTo>
                    <a:pt x="3503282" y="0"/>
                  </a:lnTo>
                  <a:lnTo>
                    <a:pt x="3503282" y="19050"/>
                  </a:lnTo>
                  <a:lnTo>
                    <a:pt x="3560432" y="19050"/>
                  </a:lnTo>
                  <a:lnTo>
                    <a:pt x="3560432" y="0"/>
                  </a:lnTo>
                  <a:close/>
                </a:path>
                <a:path w="4772025" h="3848100">
                  <a:moveTo>
                    <a:pt x="3604387" y="3829050"/>
                  </a:moveTo>
                  <a:lnTo>
                    <a:pt x="3547237" y="3829050"/>
                  </a:lnTo>
                  <a:lnTo>
                    <a:pt x="3547237" y="3848100"/>
                  </a:lnTo>
                  <a:lnTo>
                    <a:pt x="3604387" y="3848100"/>
                  </a:lnTo>
                  <a:lnTo>
                    <a:pt x="3604387" y="3829050"/>
                  </a:lnTo>
                  <a:close/>
                </a:path>
                <a:path w="4772025" h="3848100">
                  <a:moveTo>
                    <a:pt x="3655618" y="0"/>
                  </a:moveTo>
                  <a:lnTo>
                    <a:pt x="3598468" y="0"/>
                  </a:lnTo>
                  <a:lnTo>
                    <a:pt x="3598468" y="19050"/>
                  </a:lnTo>
                  <a:lnTo>
                    <a:pt x="3655618" y="19050"/>
                  </a:lnTo>
                  <a:lnTo>
                    <a:pt x="3655618" y="0"/>
                  </a:lnTo>
                  <a:close/>
                </a:path>
                <a:path w="4772025" h="3848100">
                  <a:moveTo>
                    <a:pt x="3699586" y="3829050"/>
                  </a:moveTo>
                  <a:lnTo>
                    <a:pt x="3642436" y="3829050"/>
                  </a:lnTo>
                  <a:lnTo>
                    <a:pt x="3642436" y="3848100"/>
                  </a:lnTo>
                  <a:lnTo>
                    <a:pt x="3699586" y="3848100"/>
                  </a:lnTo>
                  <a:lnTo>
                    <a:pt x="3699586" y="3829050"/>
                  </a:lnTo>
                  <a:close/>
                </a:path>
                <a:path w="4772025" h="3848100">
                  <a:moveTo>
                    <a:pt x="3750830" y="0"/>
                  </a:moveTo>
                  <a:lnTo>
                    <a:pt x="3693680" y="0"/>
                  </a:lnTo>
                  <a:lnTo>
                    <a:pt x="3693680" y="19050"/>
                  </a:lnTo>
                  <a:lnTo>
                    <a:pt x="3750830" y="19050"/>
                  </a:lnTo>
                  <a:lnTo>
                    <a:pt x="3750830" y="0"/>
                  </a:lnTo>
                  <a:close/>
                </a:path>
                <a:path w="4772025" h="3848100">
                  <a:moveTo>
                    <a:pt x="3794772" y="3829050"/>
                  </a:moveTo>
                  <a:lnTo>
                    <a:pt x="3737622" y="3829050"/>
                  </a:lnTo>
                  <a:lnTo>
                    <a:pt x="3737622" y="3848100"/>
                  </a:lnTo>
                  <a:lnTo>
                    <a:pt x="3794772" y="3848100"/>
                  </a:lnTo>
                  <a:lnTo>
                    <a:pt x="3794772" y="3829050"/>
                  </a:lnTo>
                  <a:close/>
                </a:path>
                <a:path w="4772025" h="3848100">
                  <a:moveTo>
                    <a:pt x="3846017" y="0"/>
                  </a:moveTo>
                  <a:lnTo>
                    <a:pt x="3788867" y="0"/>
                  </a:lnTo>
                  <a:lnTo>
                    <a:pt x="3788867" y="19050"/>
                  </a:lnTo>
                  <a:lnTo>
                    <a:pt x="3846017" y="19050"/>
                  </a:lnTo>
                  <a:lnTo>
                    <a:pt x="3846017" y="0"/>
                  </a:lnTo>
                  <a:close/>
                </a:path>
                <a:path w="4772025" h="3848100">
                  <a:moveTo>
                    <a:pt x="3889972" y="3829050"/>
                  </a:moveTo>
                  <a:lnTo>
                    <a:pt x="3832822" y="3829050"/>
                  </a:lnTo>
                  <a:lnTo>
                    <a:pt x="3832822" y="3848100"/>
                  </a:lnTo>
                  <a:lnTo>
                    <a:pt x="3889972" y="3848100"/>
                  </a:lnTo>
                  <a:lnTo>
                    <a:pt x="3889972" y="3829050"/>
                  </a:lnTo>
                  <a:close/>
                </a:path>
                <a:path w="4772025" h="3848100">
                  <a:moveTo>
                    <a:pt x="3941216" y="0"/>
                  </a:moveTo>
                  <a:lnTo>
                    <a:pt x="3884066" y="0"/>
                  </a:lnTo>
                  <a:lnTo>
                    <a:pt x="3884066" y="19050"/>
                  </a:lnTo>
                  <a:lnTo>
                    <a:pt x="3941216" y="19050"/>
                  </a:lnTo>
                  <a:lnTo>
                    <a:pt x="3941216" y="0"/>
                  </a:lnTo>
                  <a:close/>
                </a:path>
                <a:path w="4772025" h="3848100">
                  <a:moveTo>
                    <a:pt x="3985171" y="3829050"/>
                  </a:moveTo>
                  <a:lnTo>
                    <a:pt x="3928021" y="3829050"/>
                  </a:lnTo>
                  <a:lnTo>
                    <a:pt x="3928021" y="3848100"/>
                  </a:lnTo>
                  <a:lnTo>
                    <a:pt x="3985171" y="3848100"/>
                  </a:lnTo>
                  <a:lnTo>
                    <a:pt x="3985171" y="3829050"/>
                  </a:lnTo>
                  <a:close/>
                </a:path>
                <a:path w="4772025" h="3848100">
                  <a:moveTo>
                    <a:pt x="4036403" y="0"/>
                  </a:moveTo>
                  <a:lnTo>
                    <a:pt x="3979265" y="0"/>
                  </a:lnTo>
                  <a:lnTo>
                    <a:pt x="3979265" y="19050"/>
                  </a:lnTo>
                  <a:lnTo>
                    <a:pt x="4036403" y="19050"/>
                  </a:lnTo>
                  <a:lnTo>
                    <a:pt x="4036403" y="0"/>
                  </a:lnTo>
                  <a:close/>
                </a:path>
                <a:path w="4772025" h="3848100">
                  <a:moveTo>
                    <a:pt x="4080408" y="3829050"/>
                  </a:moveTo>
                  <a:lnTo>
                    <a:pt x="4023258" y="3829050"/>
                  </a:lnTo>
                  <a:lnTo>
                    <a:pt x="4023258" y="3848100"/>
                  </a:lnTo>
                  <a:lnTo>
                    <a:pt x="4080408" y="3848100"/>
                  </a:lnTo>
                  <a:lnTo>
                    <a:pt x="4080408" y="3829050"/>
                  </a:lnTo>
                  <a:close/>
                </a:path>
                <a:path w="4772025" h="3848100">
                  <a:moveTo>
                    <a:pt x="4131653" y="0"/>
                  </a:moveTo>
                  <a:lnTo>
                    <a:pt x="4074503" y="0"/>
                  </a:lnTo>
                  <a:lnTo>
                    <a:pt x="4074503" y="19050"/>
                  </a:lnTo>
                  <a:lnTo>
                    <a:pt x="4131653" y="19050"/>
                  </a:lnTo>
                  <a:lnTo>
                    <a:pt x="4131653" y="0"/>
                  </a:lnTo>
                  <a:close/>
                </a:path>
                <a:path w="4772025" h="3848100">
                  <a:moveTo>
                    <a:pt x="4175569" y="3829050"/>
                  </a:moveTo>
                  <a:lnTo>
                    <a:pt x="4118419" y="3829050"/>
                  </a:lnTo>
                  <a:lnTo>
                    <a:pt x="4118419" y="3848100"/>
                  </a:lnTo>
                  <a:lnTo>
                    <a:pt x="4175569" y="3848100"/>
                  </a:lnTo>
                  <a:lnTo>
                    <a:pt x="4175569" y="3829050"/>
                  </a:lnTo>
                  <a:close/>
                </a:path>
                <a:path w="4772025" h="3848100">
                  <a:moveTo>
                    <a:pt x="4226814" y="0"/>
                  </a:moveTo>
                  <a:lnTo>
                    <a:pt x="4169664" y="0"/>
                  </a:lnTo>
                  <a:lnTo>
                    <a:pt x="4169664" y="19050"/>
                  </a:lnTo>
                  <a:lnTo>
                    <a:pt x="4226814" y="19050"/>
                  </a:lnTo>
                  <a:lnTo>
                    <a:pt x="4226814" y="0"/>
                  </a:lnTo>
                  <a:close/>
                </a:path>
                <a:path w="4772025" h="3848100">
                  <a:moveTo>
                    <a:pt x="4270718" y="3829050"/>
                  </a:moveTo>
                  <a:lnTo>
                    <a:pt x="4213568" y="3829050"/>
                  </a:lnTo>
                  <a:lnTo>
                    <a:pt x="4213568" y="3848100"/>
                  </a:lnTo>
                  <a:lnTo>
                    <a:pt x="4270718" y="3848100"/>
                  </a:lnTo>
                  <a:lnTo>
                    <a:pt x="4270718" y="3829050"/>
                  </a:lnTo>
                  <a:close/>
                </a:path>
                <a:path w="4772025" h="3848100">
                  <a:moveTo>
                    <a:pt x="4321962" y="0"/>
                  </a:moveTo>
                  <a:lnTo>
                    <a:pt x="4264812" y="0"/>
                  </a:lnTo>
                  <a:lnTo>
                    <a:pt x="4264812" y="19050"/>
                  </a:lnTo>
                  <a:lnTo>
                    <a:pt x="4321962" y="19050"/>
                  </a:lnTo>
                  <a:lnTo>
                    <a:pt x="4321962" y="0"/>
                  </a:lnTo>
                  <a:close/>
                </a:path>
                <a:path w="4772025" h="3848100">
                  <a:moveTo>
                    <a:pt x="4365968" y="3829050"/>
                  </a:moveTo>
                  <a:lnTo>
                    <a:pt x="4308818" y="3829050"/>
                  </a:lnTo>
                  <a:lnTo>
                    <a:pt x="4308818" y="3848100"/>
                  </a:lnTo>
                  <a:lnTo>
                    <a:pt x="4365968" y="3848100"/>
                  </a:lnTo>
                  <a:lnTo>
                    <a:pt x="4365968" y="3829050"/>
                  </a:lnTo>
                  <a:close/>
                </a:path>
                <a:path w="4772025" h="3848100">
                  <a:moveTo>
                    <a:pt x="4417212" y="0"/>
                  </a:moveTo>
                  <a:lnTo>
                    <a:pt x="4360062" y="0"/>
                  </a:lnTo>
                  <a:lnTo>
                    <a:pt x="4360062" y="19050"/>
                  </a:lnTo>
                  <a:lnTo>
                    <a:pt x="4417212" y="19050"/>
                  </a:lnTo>
                  <a:lnTo>
                    <a:pt x="4417212" y="0"/>
                  </a:lnTo>
                  <a:close/>
                </a:path>
                <a:path w="4772025" h="3848100">
                  <a:moveTo>
                    <a:pt x="4461129" y="3829050"/>
                  </a:moveTo>
                  <a:lnTo>
                    <a:pt x="4403979" y="3829050"/>
                  </a:lnTo>
                  <a:lnTo>
                    <a:pt x="4403979" y="3848100"/>
                  </a:lnTo>
                  <a:lnTo>
                    <a:pt x="4461129" y="3848100"/>
                  </a:lnTo>
                  <a:lnTo>
                    <a:pt x="4461129" y="3829050"/>
                  </a:lnTo>
                  <a:close/>
                </a:path>
                <a:path w="4772025" h="3848100">
                  <a:moveTo>
                    <a:pt x="4512373" y="0"/>
                  </a:moveTo>
                  <a:lnTo>
                    <a:pt x="4455223" y="0"/>
                  </a:lnTo>
                  <a:lnTo>
                    <a:pt x="4455223" y="19050"/>
                  </a:lnTo>
                  <a:lnTo>
                    <a:pt x="4512373" y="19050"/>
                  </a:lnTo>
                  <a:lnTo>
                    <a:pt x="4512373" y="0"/>
                  </a:lnTo>
                  <a:close/>
                </a:path>
                <a:path w="4772025" h="3848100">
                  <a:moveTo>
                    <a:pt x="4556379" y="3829050"/>
                  </a:moveTo>
                  <a:lnTo>
                    <a:pt x="4499229" y="3829050"/>
                  </a:lnTo>
                  <a:lnTo>
                    <a:pt x="4499229" y="3848100"/>
                  </a:lnTo>
                  <a:lnTo>
                    <a:pt x="4556379" y="3848100"/>
                  </a:lnTo>
                  <a:lnTo>
                    <a:pt x="4556379" y="3829050"/>
                  </a:lnTo>
                  <a:close/>
                </a:path>
                <a:path w="4772025" h="3848100">
                  <a:moveTo>
                    <a:pt x="4607623" y="0"/>
                  </a:moveTo>
                  <a:lnTo>
                    <a:pt x="4550473" y="0"/>
                  </a:lnTo>
                  <a:lnTo>
                    <a:pt x="4550473" y="19050"/>
                  </a:lnTo>
                  <a:lnTo>
                    <a:pt x="4607623" y="19050"/>
                  </a:lnTo>
                  <a:lnTo>
                    <a:pt x="4607623" y="0"/>
                  </a:lnTo>
                  <a:close/>
                </a:path>
                <a:path w="4772025" h="3848100">
                  <a:moveTo>
                    <a:pt x="4651527" y="3829050"/>
                  </a:moveTo>
                  <a:lnTo>
                    <a:pt x="4594377" y="3829050"/>
                  </a:lnTo>
                  <a:lnTo>
                    <a:pt x="4594377" y="3848100"/>
                  </a:lnTo>
                  <a:lnTo>
                    <a:pt x="4651527" y="3848100"/>
                  </a:lnTo>
                  <a:lnTo>
                    <a:pt x="4651527" y="3829050"/>
                  </a:lnTo>
                  <a:close/>
                </a:path>
                <a:path w="4772025" h="3848100">
                  <a:moveTo>
                    <a:pt x="4703445" y="368"/>
                  </a:moveTo>
                  <a:lnTo>
                    <a:pt x="4695825" y="0"/>
                  </a:lnTo>
                  <a:lnTo>
                    <a:pt x="4645622" y="0"/>
                  </a:lnTo>
                  <a:lnTo>
                    <a:pt x="4645622" y="19050"/>
                  </a:lnTo>
                  <a:lnTo>
                    <a:pt x="4701565" y="19050"/>
                  </a:lnTo>
                  <a:lnTo>
                    <a:pt x="4703445" y="368"/>
                  </a:lnTo>
                  <a:close/>
                </a:path>
                <a:path w="4772025" h="3848100">
                  <a:moveTo>
                    <a:pt x="4748746" y="3826662"/>
                  </a:moveTo>
                  <a:lnTo>
                    <a:pt x="4735563" y="3812984"/>
                  </a:lnTo>
                  <a:lnTo>
                    <a:pt x="4730877" y="3817670"/>
                  </a:lnTo>
                  <a:lnTo>
                    <a:pt x="4724679" y="3821785"/>
                  </a:lnTo>
                  <a:lnTo>
                    <a:pt x="4710696" y="3827576"/>
                  </a:lnTo>
                  <a:lnTo>
                    <a:pt x="4703407" y="3829050"/>
                  </a:lnTo>
                  <a:lnTo>
                    <a:pt x="4689627" y="3829050"/>
                  </a:lnTo>
                  <a:lnTo>
                    <a:pt x="4689627" y="3848100"/>
                  </a:lnTo>
                  <a:lnTo>
                    <a:pt x="4695825" y="3848100"/>
                  </a:lnTo>
                  <a:lnTo>
                    <a:pt x="4703330" y="3847731"/>
                  </a:lnTo>
                  <a:lnTo>
                    <a:pt x="4744136" y="3830828"/>
                  </a:lnTo>
                  <a:lnTo>
                    <a:pt x="4748746" y="3826662"/>
                  </a:lnTo>
                  <a:close/>
                </a:path>
                <a:path w="4772025" h="3848100">
                  <a:moveTo>
                    <a:pt x="4771923" y="74155"/>
                  </a:moveTo>
                  <a:lnTo>
                    <a:pt x="4759185" y="33845"/>
                  </a:lnTo>
                  <a:lnTo>
                    <a:pt x="4743602" y="16865"/>
                  </a:lnTo>
                  <a:lnTo>
                    <a:pt x="4731867" y="31419"/>
                  </a:lnTo>
                  <a:lnTo>
                    <a:pt x="4736223" y="35775"/>
                  </a:lnTo>
                  <a:lnTo>
                    <a:pt x="4741596" y="41148"/>
                  </a:lnTo>
                  <a:lnTo>
                    <a:pt x="4745710" y="47320"/>
                  </a:lnTo>
                  <a:lnTo>
                    <a:pt x="4751502" y="61328"/>
                  </a:lnTo>
                  <a:lnTo>
                    <a:pt x="4752975" y="68618"/>
                  </a:lnTo>
                  <a:lnTo>
                    <a:pt x="4752975" y="74663"/>
                  </a:lnTo>
                  <a:lnTo>
                    <a:pt x="4771923" y="74155"/>
                  </a:lnTo>
                  <a:close/>
                </a:path>
                <a:path w="4772025" h="3848100">
                  <a:moveTo>
                    <a:pt x="4772025" y="3729837"/>
                  </a:moveTo>
                  <a:lnTo>
                    <a:pt x="4752975" y="3729837"/>
                  </a:lnTo>
                  <a:lnTo>
                    <a:pt x="4752975" y="3779405"/>
                  </a:lnTo>
                  <a:lnTo>
                    <a:pt x="4751946" y="3784587"/>
                  </a:lnTo>
                  <a:lnTo>
                    <a:pt x="4770094" y="3788689"/>
                  </a:lnTo>
                  <a:lnTo>
                    <a:pt x="4770577" y="3786759"/>
                  </a:lnTo>
                  <a:lnTo>
                    <a:pt x="4771656" y="3779405"/>
                  </a:lnTo>
                  <a:lnTo>
                    <a:pt x="4772025" y="3771900"/>
                  </a:lnTo>
                  <a:lnTo>
                    <a:pt x="4772025" y="3729837"/>
                  </a:lnTo>
                  <a:close/>
                </a:path>
                <a:path w="4772025" h="3848100">
                  <a:moveTo>
                    <a:pt x="4772025" y="3634625"/>
                  </a:moveTo>
                  <a:lnTo>
                    <a:pt x="4752975" y="3634625"/>
                  </a:lnTo>
                  <a:lnTo>
                    <a:pt x="4752975" y="3691775"/>
                  </a:lnTo>
                  <a:lnTo>
                    <a:pt x="4772025" y="3691775"/>
                  </a:lnTo>
                  <a:lnTo>
                    <a:pt x="4772025" y="3634625"/>
                  </a:lnTo>
                  <a:close/>
                </a:path>
                <a:path w="4772025" h="3848100">
                  <a:moveTo>
                    <a:pt x="4772025" y="3539439"/>
                  </a:moveTo>
                  <a:lnTo>
                    <a:pt x="4752975" y="3539439"/>
                  </a:lnTo>
                  <a:lnTo>
                    <a:pt x="4752975" y="3596589"/>
                  </a:lnTo>
                  <a:lnTo>
                    <a:pt x="4772025" y="3596589"/>
                  </a:lnTo>
                  <a:lnTo>
                    <a:pt x="4772025" y="3539439"/>
                  </a:lnTo>
                  <a:close/>
                </a:path>
                <a:path w="4772025" h="3848100">
                  <a:moveTo>
                    <a:pt x="4772025" y="3444240"/>
                  </a:moveTo>
                  <a:lnTo>
                    <a:pt x="4752975" y="3444240"/>
                  </a:lnTo>
                  <a:lnTo>
                    <a:pt x="4752975" y="3501390"/>
                  </a:lnTo>
                  <a:lnTo>
                    <a:pt x="4772025" y="3501390"/>
                  </a:lnTo>
                  <a:lnTo>
                    <a:pt x="4772025" y="3444240"/>
                  </a:lnTo>
                  <a:close/>
                </a:path>
                <a:path w="4772025" h="3848100">
                  <a:moveTo>
                    <a:pt x="4772025" y="3349040"/>
                  </a:moveTo>
                  <a:lnTo>
                    <a:pt x="4752975" y="3349040"/>
                  </a:lnTo>
                  <a:lnTo>
                    <a:pt x="4752975" y="3406190"/>
                  </a:lnTo>
                  <a:lnTo>
                    <a:pt x="4772025" y="3406190"/>
                  </a:lnTo>
                  <a:lnTo>
                    <a:pt x="4772025" y="3349040"/>
                  </a:lnTo>
                  <a:close/>
                </a:path>
                <a:path w="4772025" h="3848100">
                  <a:moveTo>
                    <a:pt x="4772025" y="3253854"/>
                  </a:moveTo>
                  <a:lnTo>
                    <a:pt x="4752975" y="3253854"/>
                  </a:lnTo>
                  <a:lnTo>
                    <a:pt x="4752975" y="3311004"/>
                  </a:lnTo>
                  <a:lnTo>
                    <a:pt x="4772025" y="3311004"/>
                  </a:lnTo>
                  <a:lnTo>
                    <a:pt x="4772025" y="3253854"/>
                  </a:lnTo>
                  <a:close/>
                </a:path>
                <a:path w="4772025" h="3848100">
                  <a:moveTo>
                    <a:pt x="4772025" y="3158642"/>
                  </a:moveTo>
                  <a:lnTo>
                    <a:pt x="4752975" y="3158642"/>
                  </a:lnTo>
                  <a:lnTo>
                    <a:pt x="4752975" y="3215792"/>
                  </a:lnTo>
                  <a:lnTo>
                    <a:pt x="4772025" y="3215792"/>
                  </a:lnTo>
                  <a:lnTo>
                    <a:pt x="4772025" y="3158642"/>
                  </a:lnTo>
                  <a:close/>
                </a:path>
                <a:path w="4772025" h="3848100">
                  <a:moveTo>
                    <a:pt x="4772025" y="3063456"/>
                  </a:moveTo>
                  <a:lnTo>
                    <a:pt x="4752975" y="3063456"/>
                  </a:lnTo>
                  <a:lnTo>
                    <a:pt x="4752975" y="3120606"/>
                  </a:lnTo>
                  <a:lnTo>
                    <a:pt x="4772025" y="3120606"/>
                  </a:lnTo>
                  <a:lnTo>
                    <a:pt x="4772025" y="3063456"/>
                  </a:lnTo>
                  <a:close/>
                </a:path>
                <a:path w="4772025" h="3848100">
                  <a:moveTo>
                    <a:pt x="4772025" y="2968256"/>
                  </a:moveTo>
                  <a:lnTo>
                    <a:pt x="4752975" y="2968256"/>
                  </a:lnTo>
                  <a:lnTo>
                    <a:pt x="4752975" y="3025406"/>
                  </a:lnTo>
                  <a:lnTo>
                    <a:pt x="4772025" y="3025406"/>
                  </a:lnTo>
                  <a:lnTo>
                    <a:pt x="4772025" y="2968256"/>
                  </a:lnTo>
                  <a:close/>
                </a:path>
                <a:path w="4772025" h="3848100">
                  <a:moveTo>
                    <a:pt x="4772025" y="2873057"/>
                  </a:moveTo>
                  <a:lnTo>
                    <a:pt x="4752975" y="2873057"/>
                  </a:lnTo>
                  <a:lnTo>
                    <a:pt x="4752975" y="2930207"/>
                  </a:lnTo>
                  <a:lnTo>
                    <a:pt x="4772025" y="2930207"/>
                  </a:lnTo>
                  <a:lnTo>
                    <a:pt x="4772025" y="2873057"/>
                  </a:lnTo>
                  <a:close/>
                </a:path>
                <a:path w="4772025" h="3848100">
                  <a:moveTo>
                    <a:pt x="4772025" y="2777871"/>
                  </a:moveTo>
                  <a:lnTo>
                    <a:pt x="4752975" y="2777871"/>
                  </a:lnTo>
                  <a:lnTo>
                    <a:pt x="4752975" y="2835021"/>
                  </a:lnTo>
                  <a:lnTo>
                    <a:pt x="4772025" y="2835021"/>
                  </a:lnTo>
                  <a:lnTo>
                    <a:pt x="4772025" y="2777871"/>
                  </a:lnTo>
                  <a:close/>
                </a:path>
                <a:path w="4772025" h="3848100">
                  <a:moveTo>
                    <a:pt x="4772025" y="2682659"/>
                  </a:moveTo>
                  <a:lnTo>
                    <a:pt x="4752975" y="2682659"/>
                  </a:lnTo>
                  <a:lnTo>
                    <a:pt x="4752975" y="2739809"/>
                  </a:lnTo>
                  <a:lnTo>
                    <a:pt x="4772025" y="2739809"/>
                  </a:lnTo>
                  <a:lnTo>
                    <a:pt x="4772025" y="2682659"/>
                  </a:lnTo>
                  <a:close/>
                </a:path>
                <a:path w="4772025" h="3848100">
                  <a:moveTo>
                    <a:pt x="4772025" y="2587472"/>
                  </a:moveTo>
                  <a:lnTo>
                    <a:pt x="4752975" y="2587472"/>
                  </a:lnTo>
                  <a:lnTo>
                    <a:pt x="4752975" y="2644622"/>
                  </a:lnTo>
                  <a:lnTo>
                    <a:pt x="4772025" y="2644622"/>
                  </a:lnTo>
                  <a:lnTo>
                    <a:pt x="4772025" y="2587472"/>
                  </a:lnTo>
                  <a:close/>
                </a:path>
                <a:path w="4772025" h="3848100">
                  <a:moveTo>
                    <a:pt x="4772025" y="2492273"/>
                  </a:moveTo>
                  <a:lnTo>
                    <a:pt x="4752975" y="2492273"/>
                  </a:lnTo>
                  <a:lnTo>
                    <a:pt x="4752975" y="2549423"/>
                  </a:lnTo>
                  <a:lnTo>
                    <a:pt x="4772025" y="2549423"/>
                  </a:lnTo>
                  <a:lnTo>
                    <a:pt x="4772025" y="2492273"/>
                  </a:lnTo>
                  <a:close/>
                </a:path>
                <a:path w="4772025" h="3848100">
                  <a:moveTo>
                    <a:pt x="4772025" y="2397074"/>
                  </a:moveTo>
                  <a:lnTo>
                    <a:pt x="4752975" y="2397074"/>
                  </a:lnTo>
                  <a:lnTo>
                    <a:pt x="4752975" y="2454224"/>
                  </a:lnTo>
                  <a:lnTo>
                    <a:pt x="4772025" y="2454224"/>
                  </a:lnTo>
                  <a:lnTo>
                    <a:pt x="4772025" y="2397074"/>
                  </a:lnTo>
                  <a:close/>
                </a:path>
                <a:path w="4772025" h="3848100">
                  <a:moveTo>
                    <a:pt x="4772025" y="2301875"/>
                  </a:moveTo>
                  <a:lnTo>
                    <a:pt x="4752975" y="2301875"/>
                  </a:lnTo>
                  <a:lnTo>
                    <a:pt x="4752975" y="2359025"/>
                  </a:lnTo>
                  <a:lnTo>
                    <a:pt x="4772025" y="2359025"/>
                  </a:lnTo>
                  <a:lnTo>
                    <a:pt x="4772025" y="2301875"/>
                  </a:lnTo>
                  <a:close/>
                </a:path>
                <a:path w="4772025" h="3848100">
                  <a:moveTo>
                    <a:pt x="4772025" y="2206675"/>
                  </a:moveTo>
                  <a:lnTo>
                    <a:pt x="4752975" y="2206675"/>
                  </a:lnTo>
                  <a:lnTo>
                    <a:pt x="4752975" y="2263825"/>
                  </a:lnTo>
                  <a:lnTo>
                    <a:pt x="4772025" y="2263825"/>
                  </a:lnTo>
                  <a:lnTo>
                    <a:pt x="4772025" y="2206675"/>
                  </a:lnTo>
                  <a:close/>
                </a:path>
                <a:path w="4772025" h="3848100">
                  <a:moveTo>
                    <a:pt x="4772025" y="2111489"/>
                  </a:moveTo>
                  <a:lnTo>
                    <a:pt x="4752975" y="2111489"/>
                  </a:lnTo>
                  <a:lnTo>
                    <a:pt x="4752975" y="2168639"/>
                  </a:lnTo>
                  <a:lnTo>
                    <a:pt x="4772025" y="2168639"/>
                  </a:lnTo>
                  <a:lnTo>
                    <a:pt x="4772025" y="2111489"/>
                  </a:lnTo>
                  <a:close/>
                </a:path>
                <a:path w="4772025" h="3848100">
                  <a:moveTo>
                    <a:pt x="4772025" y="2016290"/>
                  </a:moveTo>
                  <a:lnTo>
                    <a:pt x="4752975" y="2016290"/>
                  </a:lnTo>
                  <a:lnTo>
                    <a:pt x="4752975" y="2073440"/>
                  </a:lnTo>
                  <a:lnTo>
                    <a:pt x="4772025" y="2073440"/>
                  </a:lnTo>
                  <a:lnTo>
                    <a:pt x="4772025" y="2016290"/>
                  </a:lnTo>
                  <a:close/>
                </a:path>
                <a:path w="4772025" h="3848100">
                  <a:moveTo>
                    <a:pt x="4772025" y="1921090"/>
                  </a:moveTo>
                  <a:lnTo>
                    <a:pt x="4752975" y="1921090"/>
                  </a:lnTo>
                  <a:lnTo>
                    <a:pt x="4752975" y="1978240"/>
                  </a:lnTo>
                  <a:lnTo>
                    <a:pt x="4772025" y="1978240"/>
                  </a:lnTo>
                  <a:lnTo>
                    <a:pt x="4772025" y="1921090"/>
                  </a:lnTo>
                  <a:close/>
                </a:path>
                <a:path w="4772025" h="3848100">
                  <a:moveTo>
                    <a:pt x="4772025" y="1825891"/>
                  </a:moveTo>
                  <a:lnTo>
                    <a:pt x="4752975" y="1825891"/>
                  </a:lnTo>
                  <a:lnTo>
                    <a:pt x="4752975" y="1883041"/>
                  </a:lnTo>
                  <a:lnTo>
                    <a:pt x="4772025" y="1883041"/>
                  </a:lnTo>
                  <a:lnTo>
                    <a:pt x="4772025" y="1825891"/>
                  </a:lnTo>
                  <a:close/>
                </a:path>
                <a:path w="4772025" h="3848100">
                  <a:moveTo>
                    <a:pt x="4772025" y="1730692"/>
                  </a:moveTo>
                  <a:lnTo>
                    <a:pt x="4752975" y="1730692"/>
                  </a:lnTo>
                  <a:lnTo>
                    <a:pt x="4752975" y="1787842"/>
                  </a:lnTo>
                  <a:lnTo>
                    <a:pt x="4772025" y="1787842"/>
                  </a:lnTo>
                  <a:lnTo>
                    <a:pt x="4772025" y="1730692"/>
                  </a:lnTo>
                  <a:close/>
                </a:path>
                <a:path w="4772025" h="3848100">
                  <a:moveTo>
                    <a:pt x="4772025" y="1635506"/>
                  </a:moveTo>
                  <a:lnTo>
                    <a:pt x="4752975" y="1635506"/>
                  </a:lnTo>
                  <a:lnTo>
                    <a:pt x="4752975" y="1692656"/>
                  </a:lnTo>
                  <a:lnTo>
                    <a:pt x="4772025" y="1692656"/>
                  </a:lnTo>
                  <a:lnTo>
                    <a:pt x="4772025" y="1635506"/>
                  </a:lnTo>
                  <a:close/>
                </a:path>
                <a:path w="4772025" h="3848100">
                  <a:moveTo>
                    <a:pt x="4772025" y="1540306"/>
                  </a:moveTo>
                  <a:lnTo>
                    <a:pt x="4752975" y="1540306"/>
                  </a:lnTo>
                  <a:lnTo>
                    <a:pt x="4752975" y="1597456"/>
                  </a:lnTo>
                  <a:lnTo>
                    <a:pt x="4772025" y="1597456"/>
                  </a:lnTo>
                  <a:lnTo>
                    <a:pt x="4772025" y="1540306"/>
                  </a:lnTo>
                  <a:close/>
                </a:path>
                <a:path w="4772025" h="3848100">
                  <a:moveTo>
                    <a:pt x="4772025" y="1445107"/>
                  </a:moveTo>
                  <a:lnTo>
                    <a:pt x="4752975" y="1445107"/>
                  </a:lnTo>
                  <a:lnTo>
                    <a:pt x="4752975" y="1502257"/>
                  </a:lnTo>
                  <a:lnTo>
                    <a:pt x="4772025" y="1502257"/>
                  </a:lnTo>
                  <a:lnTo>
                    <a:pt x="4772025" y="1445107"/>
                  </a:lnTo>
                  <a:close/>
                </a:path>
                <a:path w="4772025" h="3848100">
                  <a:moveTo>
                    <a:pt x="4772025" y="1349908"/>
                  </a:moveTo>
                  <a:lnTo>
                    <a:pt x="4752975" y="1349908"/>
                  </a:lnTo>
                  <a:lnTo>
                    <a:pt x="4752975" y="1407058"/>
                  </a:lnTo>
                  <a:lnTo>
                    <a:pt x="4772025" y="1407058"/>
                  </a:lnTo>
                  <a:lnTo>
                    <a:pt x="4772025" y="1349908"/>
                  </a:lnTo>
                  <a:close/>
                </a:path>
                <a:path w="4772025" h="3848100">
                  <a:moveTo>
                    <a:pt x="4772025" y="1254709"/>
                  </a:moveTo>
                  <a:lnTo>
                    <a:pt x="4752975" y="1254709"/>
                  </a:lnTo>
                  <a:lnTo>
                    <a:pt x="4752975" y="1311859"/>
                  </a:lnTo>
                  <a:lnTo>
                    <a:pt x="4772025" y="1311859"/>
                  </a:lnTo>
                  <a:lnTo>
                    <a:pt x="4772025" y="1254709"/>
                  </a:lnTo>
                  <a:close/>
                </a:path>
                <a:path w="4772025" h="3848100">
                  <a:moveTo>
                    <a:pt x="4772025" y="1159522"/>
                  </a:moveTo>
                  <a:lnTo>
                    <a:pt x="4752975" y="1159522"/>
                  </a:lnTo>
                  <a:lnTo>
                    <a:pt x="4752975" y="1216672"/>
                  </a:lnTo>
                  <a:lnTo>
                    <a:pt x="4772025" y="1216672"/>
                  </a:lnTo>
                  <a:lnTo>
                    <a:pt x="4772025" y="1159522"/>
                  </a:lnTo>
                  <a:close/>
                </a:path>
                <a:path w="4772025" h="3848100">
                  <a:moveTo>
                    <a:pt x="4772025" y="1064323"/>
                  </a:moveTo>
                  <a:lnTo>
                    <a:pt x="4752975" y="1064323"/>
                  </a:lnTo>
                  <a:lnTo>
                    <a:pt x="4752975" y="1121473"/>
                  </a:lnTo>
                  <a:lnTo>
                    <a:pt x="4772025" y="1121473"/>
                  </a:lnTo>
                  <a:lnTo>
                    <a:pt x="4772025" y="1064323"/>
                  </a:lnTo>
                  <a:close/>
                </a:path>
                <a:path w="4772025" h="3848100">
                  <a:moveTo>
                    <a:pt x="4772025" y="969124"/>
                  </a:moveTo>
                  <a:lnTo>
                    <a:pt x="4752975" y="969124"/>
                  </a:lnTo>
                  <a:lnTo>
                    <a:pt x="4752975" y="1026274"/>
                  </a:lnTo>
                  <a:lnTo>
                    <a:pt x="4772025" y="1026274"/>
                  </a:lnTo>
                  <a:lnTo>
                    <a:pt x="4772025" y="969124"/>
                  </a:lnTo>
                  <a:close/>
                </a:path>
                <a:path w="4772025" h="3848100">
                  <a:moveTo>
                    <a:pt x="4772025" y="873925"/>
                  </a:moveTo>
                  <a:lnTo>
                    <a:pt x="4752975" y="873925"/>
                  </a:lnTo>
                  <a:lnTo>
                    <a:pt x="4752975" y="931075"/>
                  </a:lnTo>
                  <a:lnTo>
                    <a:pt x="4772025" y="931075"/>
                  </a:lnTo>
                  <a:lnTo>
                    <a:pt x="4772025" y="873925"/>
                  </a:lnTo>
                  <a:close/>
                </a:path>
                <a:path w="4772025" h="3848100">
                  <a:moveTo>
                    <a:pt x="4772025" y="778725"/>
                  </a:moveTo>
                  <a:lnTo>
                    <a:pt x="4752975" y="778725"/>
                  </a:lnTo>
                  <a:lnTo>
                    <a:pt x="4752975" y="835875"/>
                  </a:lnTo>
                  <a:lnTo>
                    <a:pt x="4772025" y="835875"/>
                  </a:lnTo>
                  <a:lnTo>
                    <a:pt x="4772025" y="778725"/>
                  </a:lnTo>
                  <a:close/>
                </a:path>
                <a:path w="4772025" h="3848100">
                  <a:moveTo>
                    <a:pt x="4772025" y="683526"/>
                  </a:moveTo>
                  <a:lnTo>
                    <a:pt x="4752975" y="683526"/>
                  </a:lnTo>
                  <a:lnTo>
                    <a:pt x="4752975" y="740676"/>
                  </a:lnTo>
                  <a:lnTo>
                    <a:pt x="4772025" y="740676"/>
                  </a:lnTo>
                  <a:lnTo>
                    <a:pt x="4772025" y="683526"/>
                  </a:lnTo>
                  <a:close/>
                </a:path>
                <a:path w="4772025" h="3848100">
                  <a:moveTo>
                    <a:pt x="4772025" y="588340"/>
                  </a:moveTo>
                  <a:lnTo>
                    <a:pt x="4752975" y="588340"/>
                  </a:lnTo>
                  <a:lnTo>
                    <a:pt x="4752975" y="645490"/>
                  </a:lnTo>
                  <a:lnTo>
                    <a:pt x="4772025" y="645490"/>
                  </a:lnTo>
                  <a:lnTo>
                    <a:pt x="4772025" y="588340"/>
                  </a:lnTo>
                  <a:close/>
                </a:path>
                <a:path w="4772025" h="3848100">
                  <a:moveTo>
                    <a:pt x="4772025" y="493141"/>
                  </a:moveTo>
                  <a:lnTo>
                    <a:pt x="4752975" y="493141"/>
                  </a:lnTo>
                  <a:lnTo>
                    <a:pt x="4752975" y="550291"/>
                  </a:lnTo>
                  <a:lnTo>
                    <a:pt x="4772025" y="550291"/>
                  </a:lnTo>
                  <a:lnTo>
                    <a:pt x="4772025" y="493141"/>
                  </a:lnTo>
                  <a:close/>
                </a:path>
                <a:path w="4772025" h="3848100">
                  <a:moveTo>
                    <a:pt x="4772025" y="397941"/>
                  </a:moveTo>
                  <a:lnTo>
                    <a:pt x="4752975" y="397941"/>
                  </a:lnTo>
                  <a:lnTo>
                    <a:pt x="4752975" y="455091"/>
                  </a:lnTo>
                  <a:lnTo>
                    <a:pt x="4772025" y="455091"/>
                  </a:lnTo>
                  <a:lnTo>
                    <a:pt x="4772025" y="397941"/>
                  </a:lnTo>
                  <a:close/>
                </a:path>
                <a:path w="4772025" h="3848100">
                  <a:moveTo>
                    <a:pt x="4772025" y="302742"/>
                  </a:moveTo>
                  <a:lnTo>
                    <a:pt x="4752975" y="302742"/>
                  </a:lnTo>
                  <a:lnTo>
                    <a:pt x="4752975" y="359892"/>
                  </a:lnTo>
                  <a:lnTo>
                    <a:pt x="4772025" y="359892"/>
                  </a:lnTo>
                  <a:lnTo>
                    <a:pt x="4772025" y="302742"/>
                  </a:lnTo>
                  <a:close/>
                </a:path>
                <a:path w="4772025" h="3848100">
                  <a:moveTo>
                    <a:pt x="4772025" y="207543"/>
                  </a:moveTo>
                  <a:lnTo>
                    <a:pt x="4752975" y="207543"/>
                  </a:lnTo>
                  <a:lnTo>
                    <a:pt x="4752975" y="264693"/>
                  </a:lnTo>
                  <a:lnTo>
                    <a:pt x="4772025" y="264693"/>
                  </a:lnTo>
                  <a:lnTo>
                    <a:pt x="4772025" y="207543"/>
                  </a:lnTo>
                  <a:close/>
                </a:path>
                <a:path w="4772025" h="3848100">
                  <a:moveTo>
                    <a:pt x="4772025" y="112356"/>
                  </a:moveTo>
                  <a:lnTo>
                    <a:pt x="4752975" y="112356"/>
                  </a:lnTo>
                  <a:lnTo>
                    <a:pt x="4752975" y="169506"/>
                  </a:lnTo>
                  <a:lnTo>
                    <a:pt x="4772025" y="169506"/>
                  </a:lnTo>
                  <a:lnTo>
                    <a:pt x="4772025" y="112356"/>
                  </a:lnTo>
                  <a:close/>
                </a:path>
              </a:pathLst>
            </a:custGeom>
            <a:solidFill>
              <a:srgbClr val="00E6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50"/>
              </a:lnSpc>
            </a:pPr>
            <a:fld id="{81D60167-4931-47E6-BA6A-407CBD079E47}" type="slidenum">
              <a:rPr dirty="0"/>
              <a:t>3</a:t>
            </a:fld>
            <a:r>
              <a:rPr spc="35" dirty="0"/>
              <a:t> </a:t>
            </a:r>
            <a:r>
              <a:rPr dirty="0"/>
              <a:t>/</a:t>
            </a:r>
            <a:r>
              <a:rPr spc="35" dirty="0"/>
              <a:t> </a:t>
            </a:r>
            <a:r>
              <a:rPr spc="-60" dirty="0"/>
              <a:t>7</a:t>
            </a:r>
          </a:p>
        </p:txBody>
      </p:sp>
      <p:pic>
        <p:nvPicPr>
          <p:cNvPr id="16" name="Рисунок 15" descr="Traditional CMS vs Headless CMS: Top Differences - GeeksforGeeks">
            <a:extLst>
              <a:ext uri="{FF2B5EF4-FFF2-40B4-BE49-F238E27FC236}">
                <a16:creationId xmlns:a16="http://schemas.microsoft.com/office/drawing/2014/main" id="{E591D9DD-0A10-4E61-9FBD-DF12B45F7B7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700" y="2284730"/>
            <a:ext cx="5003800" cy="38684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ER-діаграма</a:t>
            </a:r>
            <a:r>
              <a:rPr spc="-45" dirty="0"/>
              <a:t> </a:t>
            </a:r>
            <a:r>
              <a:rPr dirty="0"/>
              <a:t>реляційної</a:t>
            </a:r>
            <a:r>
              <a:rPr spc="-40" dirty="0"/>
              <a:t> </a:t>
            </a:r>
            <a:r>
              <a:rPr dirty="0"/>
              <a:t>структури</a:t>
            </a:r>
            <a:r>
              <a:rPr spc="-45" dirty="0"/>
              <a:t> </a:t>
            </a:r>
            <a:r>
              <a:rPr dirty="0"/>
              <a:t>бази</a:t>
            </a:r>
            <a:r>
              <a:rPr spc="-40" dirty="0"/>
              <a:t> </a:t>
            </a:r>
            <a:r>
              <a:rPr spc="-10" dirty="0"/>
              <a:t>даних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00" y="3552825"/>
            <a:ext cx="85725" cy="8572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68300" y="2385695"/>
            <a:ext cx="4291330" cy="1349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1900"/>
              </a:lnSpc>
              <a:spcBef>
                <a:spcPts val="100"/>
              </a:spcBef>
            </a:pP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Спроєктована</a:t>
            </a:r>
            <a:r>
              <a:rPr sz="1800" spc="-3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структура</a:t>
            </a:r>
            <a:r>
              <a:rPr sz="1800" spc="-2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БД</a:t>
            </a:r>
            <a:r>
              <a:rPr sz="1800" spc="-2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Segoe UI"/>
                <a:cs typeface="Segoe UI"/>
              </a:rPr>
              <a:t>(PostgreSQL) включає:</a:t>
            </a:r>
            <a:endParaRPr sz="1800" dirty="0">
              <a:solidFill>
                <a:schemeClr val="tx1"/>
              </a:solidFill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170"/>
              </a:spcBef>
            </a:pPr>
            <a:endParaRPr sz="1800" dirty="0">
              <a:solidFill>
                <a:schemeClr val="tx1"/>
              </a:solidFill>
              <a:latin typeface="Segoe UI"/>
              <a:cs typeface="Segoe UI"/>
            </a:endParaRPr>
          </a:p>
          <a:p>
            <a:pPr marL="203200">
              <a:lnSpc>
                <a:spcPct val="100000"/>
              </a:lnSpc>
            </a:pPr>
            <a:r>
              <a:rPr sz="1800" b="1" dirty="0">
                <a:solidFill>
                  <a:schemeClr val="tx1"/>
                </a:solidFill>
                <a:latin typeface="Segoe UI"/>
                <a:cs typeface="Segoe UI"/>
              </a:rPr>
              <a:t>users</a:t>
            </a:r>
            <a:r>
              <a:rPr sz="1800" b="1" spc="-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та </a:t>
            </a:r>
            <a:r>
              <a:rPr sz="1800" b="1" dirty="0">
                <a:solidFill>
                  <a:schemeClr val="tx1"/>
                </a:solidFill>
                <a:latin typeface="Segoe UI"/>
                <a:cs typeface="Segoe UI"/>
              </a:rPr>
              <a:t>roles</a:t>
            </a:r>
            <a:r>
              <a:rPr sz="1800" b="1" spc="-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— управління </a:t>
            </a:r>
            <a:r>
              <a:rPr sz="1800" spc="-10" dirty="0">
                <a:solidFill>
                  <a:schemeClr val="tx1"/>
                </a:solidFill>
                <a:latin typeface="Segoe UI"/>
                <a:cs typeface="Segoe UI"/>
              </a:rPr>
              <a:t>доступом</a:t>
            </a:r>
            <a:r>
              <a:rPr sz="1800" spc="-10" dirty="0">
                <a:solidFill>
                  <a:srgbClr val="B0BEC4"/>
                </a:solidFill>
                <a:latin typeface="Segoe UI"/>
                <a:cs typeface="Segoe UI"/>
              </a:rPr>
              <a:t>.</a:t>
            </a:r>
            <a:endParaRPr sz="1800" dirty="0">
              <a:latin typeface="Segoe UI"/>
              <a:cs typeface="Segoe U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00" y="4057650"/>
            <a:ext cx="85725" cy="8572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58800" y="3940175"/>
            <a:ext cx="4402455" cy="2052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chemeClr val="tx1"/>
                </a:solidFill>
                <a:latin typeface="Segoe UI"/>
                <a:cs typeface="Segoe UI"/>
              </a:rPr>
              <a:t>articles</a:t>
            </a:r>
            <a:r>
              <a:rPr sz="1800" b="1" spc="-1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—</a:t>
            </a:r>
            <a:r>
              <a:rPr sz="1800" spc="-1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публікації</a:t>
            </a:r>
            <a:r>
              <a:rPr sz="1800" spc="-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(новини,</a:t>
            </a:r>
            <a:r>
              <a:rPr sz="1800" spc="-10" dirty="0">
                <a:solidFill>
                  <a:schemeClr val="tx1"/>
                </a:solidFill>
                <a:latin typeface="Segoe UI"/>
                <a:cs typeface="Segoe UI"/>
              </a:rPr>
              <a:t> патчноути).</a:t>
            </a:r>
            <a:endParaRPr sz="1800" dirty="0">
              <a:solidFill>
                <a:schemeClr val="tx1"/>
              </a:solidFill>
              <a:latin typeface="Segoe UI"/>
              <a:cs typeface="Segoe UI"/>
            </a:endParaRPr>
          </a:p>
          <a:p>
            <a:pPr marL="12700" marR="572770">
              <a:lnSpc>
                <a:spcPct val="131900"/>
              </a:lnSpc>
              <a:spcBef>
                <a:spcPts val="1200"/>
              </a:spcBef>
            </a:pPr>
            <a:r>
              <a:rPr sz="1800" b="1" dirty="0">
                <a:solidFill>
                  <a:schemeClr val="tx1"/>
                </a:solidFill>
                <a:latin typeface="Segoe UI"/>
                <a:cs typeface="Segoe UI"/>
              </a:rPr>
              <a:t>media_elements</a:t>
            </a:r>
            <a:r>
              <a:rPr sz="1800" b="1" spc="-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— </a:t>
            </a:r>
            <a:r>
              <a:rPr sz="1800" spc="-10" dirty="0">
                <a:solidFill>
                  <a:schemeClr val="tx1"/>
                </a:solidFill>
                <a:latin typeface="Segoe UI"/>
                <a:cs typeface="Segoe UI"/>
              </a:rPr>
              <a:t>мультимедійний контент.</a:t>
            </a:r>
            <a:endParaRPr sz="1800" dirty="0">
              <a:solidFill>
                <a:schemeClr val="tx1"/>
              </a:solidFill>
              <a:latin typeface="Segoe UI"/>
              <a:cs typeface="Segoe UI"/>
            </a:endParaRPr>
          </a:p>
          <a:p>
            <a:pPr marL="12700" marR="161290">
              <a:lnSpc>
                <a:spcPct val="135400"/>
              </a:lnSpc>
              <a:spcBef>
                <a:spcPts val="1050"/>
              </a:spcBef>
            </a:pPr>
            <a:r>
              <a:rPr sz="1800" b="1" dirty="0">
                <a:solidFill>
                  <a:schemeClr val="tx1"/>
                </a:solidFill>
                <a:latin typeface="Segoe UI"/>
                <a:cs typeface="Segoe UI"/>
              </a:rPr>
              <a:t>contributors</a:t>
            </a:r>
            <a:r>
              <a:rPr sz="1800" b="1" spc="-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— зв'язки між авторами</a:t>
            </a:r>
            <a:r>
              <a:rPr sz="1800" spc="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spc="-25" dirty="0">
                <a:solidFill>
                  <a:schemeClr val="tx1"/>
                </a:solidFill>
                <a:latin typeface="Segoe UI"/>
                <a:cs typeface="Segoe UI"/>
              </a:rPr>
              <a:t>та </a:t>
            </a:r>
            <a:r>
              <a:rPr sz="1800" spc="-10" dirty="0">
                <a:solidFill>
                  <a:schemeClr val="tx1"/>
                </a:solidFill>
                <a:latin typeface="Segoe UI"/>
                <a:cs typeface="Segoe UI"/>
              </a:rPr>
              <a:t>статтями.</a:t>
            </a:r>
            <a:endParaRPr sz="1800" dirty="0">
              <a:solidFill>
                <a:schemeClr val="tx1"/>
              </a:solidFill>
              <a:latin typeface="Segoe UI"/>
              <a:cs typeface="Segoe U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00" y="4572000"/>
            <a:ext cx="85725" cy="8572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00" y="5438775"/>
            <a:ext cx="85725" cy="85725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5534025" y="2305050"/>
            <a:ext cx="4772025" cy="3848100"/>
            <a:chOff x="5534025" y="2305050"/>
            <a:chExt cx="4772025" cy="3848100"/>
          </a:xfrm>
        </p:grpSpPr>
        <p:sp>
          <p:nvSpPr>
            <p:cNvPr id="10" name="object 10"/>
            <p:cNvSpPr/>
            <p:nvPr/>
          </p:nvSpPr>
          <p:spPr>
            <a:xfrm>
              <a:off x="5534040" y="2305050"/>
              <a:ext cx="4772025" cy="3848100"/>
            </a:xfrm>
            <a:custGeom>
              <a:avLst/>
              <a:gdLst/>
              <a:ahLst/>
              <a:cxnLst/>
              <a:rect l="l" t="t" r="r" b="b"/>
              <a:pathLst>
                <a:path w="4772025" h="3848100">
                  <a:moveTo>
                    <a:pt x="4695809" y="3848100"/>
                  </a:moveTo>
                  <a:lnTo>
                    <a:pt x="76169" y="3848100"/>
                  </a:lnTo>
                  <a:lnTo>
                    <a:pt x="68671" y="3847739"/>
                  </a:lnTo>
                  <a:lnTo>
                    <a:pt x="27866" y="3830834"/>
                  </a:lnTo>
                  <a:lnTo>
                    <a:pt x="3248" y="3793987"/>
                  </a:lnTo>
                  <a:lnTo>
                    <a:pt x="0" y="3771900"/>
                  </a:lnTo>
                  <a:lnTo>
                    <a:pt x="0" y="76200"/>
                  </a:lnTo>
                  <a:lnTo>
                    <a:pt x="12816" y="33856"/>
                  </a:lnTo>
                  <a:lnTo>
                    <a:pt x="47030" y="5800"/>
                  </a:lnTo>
                  <a:lnTo>
                    <a:pt x="76169" y="0"/>
                  </a:lnTo>
                  <a:lnTo>
                    <a:pt x="4695809" y="0"/>
                  </a:lnTo>
                  <a:lnTo>
                    <a:pt x="4738150" y="12830"/>
                  </a:lnTo>
                  <a:lnTo>
                    <a:pt x="4766218" y="47039"/>
                  </a:lnTo>
                  <a:lnTo>
                    <a:pt x="4772009" y="76200"/>
                  </a:lnTo>
                  <a:lnTo>
                    <a:pt x="4772009" y="3771900"/>
                  </a:lnTo>
                  <a:lnTo>
                    <a:pt x="4759181" y="3814240"/>
                  </a:lnTo>
                  <a:lnTo>
                    <a:pt x="4724979" y="3842308"/>
                  </a:lnTo>
                  <a:lnTo>
                    <a:pt x="4695809" y="3848100"/>
                  </a:lnTo>
                  <a:close/>
                </a:path>
              </a:pathLst>
            </a:custGeom>
            <a:solidFill>
              <a:srgbClr val="00E675">
                <a:alpha val="50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534025" y="2305062"/>
              <a:ext cx="4772025" cy="3848100"/>
            </a:xfrm>
            <a:custGeom>
              <a:avLst/>
              <a:gdLst/>
              <a:ahLst/>
              <a:cxnLst/>
              <a:rect l="l" t="t" r="r" b="b"/>
              <a:pathLst>
                <a:path w="4772025" h="3848100">
                  <a:moveTo>
                    <a:pt x="19050" y="3634321"/>
                  </a:moveTo>
                  <a:lnTo>
                    <a:pt x="0" y="3634321"/>
                  </a:lnTo>
                  <a:lnTo>
                    <a:pt x="0" y="3691471"/>
                  </a:lnTo>
                  <a:lnTo>
                    <a:pt x="19050" y="3691471"/>
                  </a:lnTo>
                  <a:lnTo>
                    <a:pt x="19050" y="3634321"/>
                  </a:lnTo>
                  <a:close/>
                </a:path>
                <a:path w="4772025" h="3848100">
                  <a:moveTo>
                    <a:pt x="19050" y="3539121"/>
                  </a:moveTo>
                  <a:lnTo>
                    <a:pt x="0" y="3539121"/>
                  </a:lnTo>
                  <a:lnTo>
                    <a:pt x="0" y="3596271"/>
                  </a:lnTo>
                  <a:lnTo>
                    <a:pt x="19050" y="3596271"/>
                  </a:lnTo>
                  <a:lnTo>
                    <a:pt x="19050" y="3539121"/>
                  </a:lnTo>
                  <a:close/>
                </a:path>
                <a:path w="4772025" h="3848100">
                  <a:moveTo>
                    <a:pt x="19050" y="3443922"/>
                  </a:moveTo>
                  <a:lnTo>
                    <a:pt x="0" y="3443922"/>
                  </a:lnTo>
                  <a:lnTo>
                    <a:pt x="0" y="3501072"/>
                  </a:lnTo>
                  <a:lnTo>
                    <a:pt x="19050" y="3501072"/>
                  </a:lnTo>
                  <a:lnTo>
                    <a:pt x="19050" y="3443922"/>
                  </a:lnTo>
                  <a:close/>
                </a:path>
                <a:path w="4772025" h="3848100">
                  <a:moveTo>
                    <a:pt x="19050" y="3348723"/>
                  </a:moveTo>
                  <a:lnTo>
                    <a:pt x="0" y="3348723"/>
                  </a:lnTo>
                  <a:lnTo>
                    <a:pt x="0" y="3405873"/>
                  </a:lnTo>
                  <a:lnTo>
                    <a:pt x="19050" y="3405873"/>
                  </a:lnTo>
                  <a:lnTo>
                    <a:pt x="19050" y="3348723"/>
                  </a:lnTo>
                  <a:close/>
                </a:path>
                <a:path w="4772025" h="3848100">
                  <a:moveTo>
                    <a:pt x="19050" y="3253536"/>
                  </a:moveTo>
                  <a:lnTo>
                    <a:pt x="0" y="3253536"/>
                  </a:lnTo>
                  <a:lnTo>
                    <a:pt x="0" y="3310686"/>
                  </a:lnTo>
                  <a:lnTo>
                    <a:pt x="19050" y="3310686"/>
                  </a:lnTo>
                  <a:lnTo>
                    <a:pt x="19050" y="3253536"/>
                  </a:lnTo>
                  <a:close/>
                </a:path>
                <a:path w="4772025" h="3848100">
                  <a:moveTo>
                    <a:pt x="19050" y="3158337"/>
                  </a:moveTo>
                  <a:lnTo>
                    <a:pt x="0" y="3158337"/>
                  </a:lnTo>
                  <a:lnTo>
                    <a:pt x="0" y="3215487"/>
                  </a:lnTo>
                  <a:lnTo>
                    <a:pt x="19050" y="3215487"/>
                  </a:lnTo>
                  <a:lnTo>
                    <a:pt x="19050" y="3158337"/>
                  </a:lnTo>
                  <a:close/>
                </a:path>
                <a:path w="4772025" h="3848100">
                  <a:moveTo>
                    <a:pt x="19050" y="3063138"/>
                  </a:moveTo>
                  <a:lnTo>
                    <a:pt x="0" y="3063138"/>
                  </a:lnTo>
                  <a:lnTo>
                    <a:pt x="0" y="3120288"/>
                  </a:lnTo>
                  <a:lnTo>
                    <a:pt x="19050" y="3120288"/>
                  </a:lnTo>
                  <a:lnTo>
                    <a:pt x="19050" y="3063138"/>
                  </a:lnTo>
                  <a:close/>
                </a:path>
                <a:path w="4772025" h="3848100">
                  <a:moveTo>
                    <a:pt x="19050" y="2967939"/>
                  </a:moveTo>
                  <a:lnTo>
                    <a:pt x="0" y="2967939"/>
                  </a:lnTo>
                  <a:lnTo>
                    <a:pt x="0" y="3025089"/>
                  </a:lnTo>
                  <a:lnTo>
                    <a:pt x="19050" y="3025089"/>
                  </a:lnTo>
                  <a:lnTo>
                    <a:pt x="19050" y="2967939"/>
                  </a:lnTo>
                  <a:close/>
                </a:path>
                <a:path w="4772025" h="3848100">
                  <a:moveTo>
                    <a:pt x="19050" y="2872740"/>
                  </a:moveTo>
                  <a:lnTo>
                    <a:pt x="0" y="2872740"/>
                  </a:lnTo>
                  <a:lnTo>
                    <a:pt x="0" y="2929890"/>
                  </a:lnTo>
                  <a:lnTo>
                    <a:pt x="19050" y="2929890"/>
                  </a:lnTo>
                  <a:lnTo>
                    <a:pt x="19050" y="2872740"/>
                  </a:lnTo>
                  <a:close/>
                </a:path>
                <a:path w="4772025" h="3848100">
                  <a:moveTo>
                    <a:pt x="19050" y="2777553"/>
                  </a:moveTo>
                  <a:lnTo>
                    <a:pt x="0" y="2777553"/>
                  </a:lnTo>
                  <a:lnTo>
                    <a:pt x="0" y="2834703"/>
                  </a:lnTo>
                  <a:lnTo>
                    <a:pt x="19050" y="2834703"/>
                  </a:lnTo>
                  <a:lnTo>
                    <a:pt x="19050" y="2777553"/>
                  </a:lnTo>
                  <a:close/>
                </a:path>
                <a:path w="4772025" h="3848100">
                  <a:moveTo>
                    <a:pt x="19050" y="2682354"/>
                  </a:moveTo>
                  <a:lnTo>
                    <a:pt x="0" y="2682354"/>
                  </a:lnTo>
                  <a:lnTo>
                    <a:pt x="0" y="2739504"/>
                  </a:lnTo>
                  <a:lnTo>
                    <a:pt x="19050" y="2739504"/>
                  </a:lnTo>
                  <a:lnTo>
                    <a:pt x="19050" y="2682354"/>
                  </a:lnTo>
                  <a:close/>
                </a:path>
                <a:path w="4772025" h="3848100">
                  <a:moveTo>
                    <a:pt x="19050" y="2587155"/>
                  </a:moveTo>
                  <a:lnTo>
                    <a:pt x="0" y="2587155"/>
                  </a:lnTo>
                  <a:lnTo>
                    <a:pt x="0" y="2644305"/>
                  </a:lnTo>
                  <a:lnTo>
                    <a:pt x="19050" y="2644305"/>
                  </a:lnTo>
                  <a:lnTo>
                    <a:pt x="19050" y="2587155"/>
                  </a:lnTo>
                  <a:close/>
                </a:path>
                <a:path w="4772025" h="3848100">
                  <a:moveTo>
                    <a:pt x="19050" y="2491956"/>
                  </a:moveTo>
                  <a:lnTo>
                    <a:pt x="0" y="2491956"/>
                  </a:lnTo>
                  <a:lnTo>
                    <a:pt x="0" y="2549106"/>
                  </a:lnTo>
                  <a:lnTo>
                    <a:pt x="19050" y="2549106"/>
                  </a:lnTo>
                  <a:lnTo>
                    <a:pt x="19050" y="2491956"/>
                  </a:lnTo>
                  <a:close/>
                </a:path>
                <a:path w="4772025" h="3848100">
                  <a:moveTo>
                    <a:pt x="19050" y="2396756"/>
                  </a:moveTo>
                  <a:lnTo>
                    <a:pt x="0" y="2396756"/>
                  </a:lnTo>
                  <a:lnTo>
                    <a:pt x="0" y="2453906"/>
                  </a:lnTo>
                  <a:lnTo>
                    <a:pt x="19050" y="2453906"/>
                  </a:lnTo>
                  <a:lnTo>
                    <a:pt x="19050" y="2396756"/>
                  </a:lnTo>
                  <a:close/>
                </a:path>
                <a:path w="4772025" h="3848100">
                  <a:moveTo>
                    <a:pt x="19050" y="2301570"/>
                  </a:moveTo>
                  <a:lnTo>
                    <a:pt x="0" y="2301570"/>
                  </a:lnTo>
                  <a:lnTo>
                    <a:pt x="0" y="2358720"/>
                  </a:lnTo>
                  <a:lnTo>
                    <a:pt x="19050" y="2358720"/>
                  </a:lnTo>
                  <a:lnTo>
                    <a:pt x="19050" y="2301570"/>
                  </a:lnTo>
                  <a:close/>
                </a:path>
                <a:path w="4772025" h="3848100">
                  <a:moveTo>
                    <a:pt x="19050" y="2206371"/>
                  </a:moveTo>
                  <a:lnTo>
                    <a:pt x="0" y="2206371"/>
                  </a:lnTo>
                  <a:lnTo>
                    <a:pt x="0" y="2263521"/>
                  </a:lnTo>
                  <a:lnTo>
                    <a:pt x="19050" y="2263521"/>
                  </a:lnTo>
                  <a:lnTo>
                    <a:pt x="19050" y="2206371"/>
                  </a:lnTo>
                  <a:close/>
                </a:path>
                <a:path w="4772025" h="3848100">
                  <a:moveTo>
                    <a:pt x="19050" y="2111171"/>
                  </a:moveTo>
                  <a:lnTo>
                    <a:pt x="0" y="2111171"/>
                  </a:lnTo>
                  <a:lnTo>
                    <a:pt x="0" y="2168321"/>
                  </a:lnTo>
                  <a:lnTo>
                    <a:pt x="19050" y="2168321"/>
                  </a:lnTo>
                  <a:lnTo>
                    <a:pt x="19050" y="2111171"/>
                  </a:lnTo>
                  <a:close/>
                </a:path>
                <a:path w="4772025" h="3848100">
                  <a:moveTo>
                    <a:pt x="19050" y="2015972"/>
                  </a:moveTo>
                  <a:lnTo>
                    <a:pt x="0" y="2015972"/>
                  </a:lnTo>
                  <a:lnTo>
                    <a:pt x="0" y="2073122"/>
                  </a:lnTo>
                  <a:lnTo>
                    <a:pt x="19050" y="2073122"/>
                  </a:lnTo>
                  <a:lnTo>
                    <a:pt x="19050" y="2015972"/>
                  </a:lnTo>
                  <a:close/>
                </a:path>
                <a:path w="4772025" h="3848100">
                  <a:moveTo>
                    <a:pt x="19050" y="1920773"/>
                  </a:moveTo>
                  <a:lnTo>
                    <a:pt x="0" y="1920773"/>
                  </a:lnTo>
                  <a:lnTo>
                    <a:pt x="0" y="1977923"/>
                  </a:lnTo>
                  <a:lnTo>
                    <a:pt x="19050" y="1977923"/>
                  </a:lnTo>
                  <a:lnTo>
                    <a:pt x="19050" y="1920773"/>
                  </a:lnTo>
                  <a:close/>
                </a:path>
                <a:path w="4772025" h="3848100">
                  <a:moveTo>
                    <a:pt x="19050" y="1825574"/>
                  </a:moveTo>
                  <a:lnTo>
                    <a:pt x="0" y="1825574"/>
                  </a:lnTo>
                  <a:lnTo>
                    <a:pt x="0" y="1882724"/>
                  </a:lnTo>
                  <a:lnTo>
                    <a:pt x="19050" y="1882724"/>
                  </a:lnTo>
                  <a:lnTo>
                    <a:pt x="19050" y="1825574"/>
                  </a:lnTo>
                  <a:close/>
                </a:path>
                <a:path w="4772025" h="3848100">
                  <a:moveTo>
                    <a:pt x="19050" y="1730387"/>
                  </a:moveTo>
                  <a:lnTo>
                    <a:pt x="0" y="1730387"/>
                  </a:lnTo>
                  <a:lnTo>
                    <a:pt x="0" y="1787537"/>
                  </a:lnTo>
                  <a:lnTo>
                    <a:pt x="19050" y="1787537"/>
                  </a:lnTo>
                  <a:lnTo>
                    <a:pt x="19050" y="1730387"/>
                  </a:lnTo>
                  <a:close/>
                </a:path>
                <a:path w="4772025" h="3848100">
                  <a:moveTo>
                    <a:pt x="19050" y="1635188"/>
                  </a:moveTo>
                  <a:lnTo>
                    <a:pt x="0" y="1635188"/>
                  </a:lnTo>
                  <a:lnTo>
                    <a:pt x="0" y="1692338"/>
                  </a:lnTo>
                  <a:lnTo>
                    <a:pt x="19050" y="1692338"/>
                  </a:lnTo>
                  <a:lnTo>
                    <a:pt x="19050" y="1635188"/>
                  </a:lnTo>
                  <a:close/>
                </a:path>
                <a:path w="4772025" h="3848100">
                  <a:moveTo>
                    <a:pt x="19050" y="1539989"/>
                  </a:moveTo>
                  <a:lnTo>
                    <a:pt x="0" y="1539989"/>
                  </a:lnTo>
                  <a:lnTo>
                    <a:pt x="0" y="1597139"/>
                  </a:lnTo>
                  <a:lnTo>
                    <a:pt x="19050" y="1597139"/>
                  </a:lnTo>
                  <a:lnTo>
                    <a:pt x="19050" y="1539989"/>
                  </a:lnTo>
                  <a:close/>
                </a:path>
                <a:path w="4772025" h="3848100">
                  <a:moveTo>
                    <a:pt x="19050" y="1444790"/>
                  </a:moveTo>
                  <a:lnTo>
                    <a:pt x="0" y="1444790"/>
                  </a:lnTo>
                  <a:lnTo>
                    <a:pt x="0" y="1501940"/>
                  </a:lnTo>
                  <a:lnTo>
                    <a:pt x="19050" y="1501940"/>
                  </a:lnTo>
                  <a:lnTo>
                    <a:pt x="19050" y="1444790"/>
                  </a:lnTo>
                  <a:close/>
                </a:path>
                <a:path w="4772025" h="3848100">
                  <a:moveTo>
                    <a:pt x="19050" y="1349590"/>
                  </a:moveTo>
                  <a:lnTo>
                    <a:pt x="0" y="1349590"/>
                  </a:lnTo>
                  <a:lnTo>
                    <a:pt x="0" y="1406740"/>
                  </a:lnTo>
                  <a:lnTo>
                    <a:pt x="19050" y="1406740"/>
                  </a:lnTo>
                  <a:lnTo>
                    <a:pt x="19050" y="1349590"/>
                  </a:lnTo>
                  <a:close/>
                </a:path>
                <a:path w="4772025" h="3848100">
                  <a:moveTo>
                    <a:pt x="19050" y="1254404"/>
                  </a:moveTo>
                  <a:lnTo>
                    <a:pt x="0" y="1254404"/>
                  </a:lnTo>
                  <a:lnTo>
                    <a:pt x="0" y="1311554"/>
                  </a:lnTo>
                  <a:lnTo>
                    <a:pt x="19050" y="1311554"/>
                  </a:lnTo>
                  <a:lnTo>
                    <a:pt x="19050" y="1254404"/>
                  </a:lnTo>
                  <a:close/>
                </a:path>
                <a:path w="4772025" h="3848100">
                  <a:moveTo>
                    <a:pt x="19050" y="1159205"/>
                  </a:moveTo>
                  <a:lnTo>
                    <a:pt x="0" y="1159205"/>
                  </a:lnTo>
                  <a:lnTo>
                    <a:pt x="0" y="1216355"/>
                  </a:lnTo>
                  <a:lnTo>
                    <a:pt x="19050" y="1216355"/>
                  </a:lnTo>
                  <a:lnTo>
                    <a:pt x="19050" y="1159205"/>
                  </a:lnTo>
                  <a:close/>
                </a:path>
                <a:path w="4772025" h="3848100">
                  <a:moveTo>
                    <a:pt x="19050" y="1064006"/>
                  </a:moveTo>
                  <a:lnTo>
                    <a:pt x="0" y="1064006"/>
                  </a:lnTo>
                  <a:lnTo>
                    <a:pt x="0" y="1121156"/>
                  </a:lnTo>
                  <a:lnTo>
                    <a:pt x="19050" y="1121156"/>
                  </a:lnTo>
                  <a:lnTo>
                    <a:pt x="19050" y="1064006"/>
                  </a:lnTo>
                  <a:close/>
                </a:path>
                <a:path w="4772025" h="3848100">
                  <a:moveTo>
                    <a:pt x="19050" y="968806"/>
                  </a:moveTo>
                  <a:lnTo>
                    <a:pt x="0" y="968806"/>
                  </a:lnTo>
                  <a:lnTo>
                    <a:pt x="0" y="1025956"/>
                  </a:lnTo>
                  <a:lnTo>
                    <a:pt x="19050" y="1025956"/>
                  </a:lnTo>
                  <a:lnTo>
                    <a:pt x="19050" y="968806"/>
                  </a:lnTo>
                  <a:close/>
                </a:path>
                <a:path w="4772025" h="3848100">
                  <a:moveTo>
                    <a:pt x="19050" y="873607"/>
                  </a:moveTo>
                  <a:lnTo>
                    <a:pt x="0" y="873607"/>
                  </a:lnTo>
                  <a:lnTo>
                    <a:pt x="0" y="930757"/>
                  </a:lnTo>
                  <a:lnTo>
                    <a:pt x="19050" y="930757"/>
                  </a:lnTo>
                  <a:lnTo>
                    <a:pt x="19050" y="873607"/>
                  </a:lnTo>
                  <a:close/>
                </a:path>
                <a:path w="4772025" h="3848100">
                  <a:moveTo>
                    <a:pt x="19050" y="778421"/>
                  </a:moveTo>
                  <a:lnTo>
                    <a:pt x="0" y="778421"/>
                  </a:lnTo>
                  <a:lnTo>
                    <a:pt x="0" y="835571"/>
                  </a:lnTo>
                  <a:lnTo>
                    <a:pt x="19050" y="835571"/>
                  </a:lnTo>
                  <a:lnTo>
                    <a:pt x="19050" y="778421"/>
                  </a:lnTo>
                  <a:close/>
                </a:path>
                <a:path w="4772025" h="3848100">
                  <a:moveTo>
                    <a:pt x="19050" y="683209"/>
                  </a:moveTo>
                  <a:lnTo>
                    <a:pt x="0" y="683209"/>
                  </a:lnTo>
                  <a:lnTo>
                    <a:pt x="0" y="740359"/>
                  </a:lnTo>
                  <a:lnTo>
                    <a:pt x="19050" y="740359"/>
                  </a:lnTo>
                  <a:lnTo>
                    <a:pt x="19050" y="683209"/>
                  </a:lnTo>
                  <a:close/>
                </a:path>
                <a:path w="4772025" h="3848100">
                  <a:moveTo>
                    <a:pt x="19050" y="588022"/>
                  </a:moveTo>
                  <a:lnTo>
                    <a:pt x="0" y="588022"/>
                  </a:lnTo>
                  <a:lnTo>
                    <a:pt x="0" y="645172"/>
                  </a:lnTo>
                  <a:lnTo>
                    <a:pt x="19050" y="645172"/>
                  </a:lnTo>
                  <a:lnTo>
                    <a:pt x="19050" y="588022"/>
                  </a:lnTo>
                  <a:close/>
                </a:path>
                <a:path w="4772025" h="3848100">
                  <a:moveTo>
                    <a:pt x="19050" y="492823"/>
                  </a:moveTo>
                  <a:lnTo>
                    <a:pt x="0" y="492823"/>
                  </a:lnTo>
                  <a:lnTo>
                    <a:pt x="0" y="549973"/>
                  </a:lnTo>
                  <a:lnTo>
                    <a:pt x="19050" y="549973"/>
                  </a:lnTo>
                  <a:lnTo>
                    <a:pt x="19050" y="492823"/>
                  </a:lnTo>
                  <a:close/>
                </a:path>
                <a:path w="4772025" h="3848100">
                  <a:moveTo>
                    <a:pt x="19050" y="397624"/>
                  </a:moveTo>
                  <a:lnTo>
                    <a:pt x="0" y="397624"/>
                  </a:lnTo>
                  <a:lnTo>
                    <a:pt x="0" y="454774"/>
                  </a:lnTo>
                  <a:lnTo>
                    <a:pt x="19050" y="454774"/>
                  </a:lnTo>
                  <a:lnTo>
                    <a:pt x="19050" y="397624"/>
                  </a:lnTo>
                  <a:close/>
                </a:path>
                <a:path w="4772025" h="3848100">
                  <a:moveTo>
                    <a:pt x="19050" y="302437"/>
                  </a:moveTo>
                  <a:lnTo>
                    <a:pt x="0" y="302437"/>
                  </a:lnTo>
                  <a:lnTo>
                    <a:pt x="0" y="359587"/>
                  </a:lnTo>
                  <a:lnTo>
                    <a:pt x="19050" y="359587"/>
                  </a:lnTo>
                  <a:lnTo>
                    <a:pt x="19050" y="302437"/>
                  </a:lnTo>
                  <a:close/>
                </a:path>
                <a:path w="4772025" h="3848100">
                  <a:moveTo>
                    <a:pt x="19050" y="207225"/>
                  </a:moveTo>
                  <a:lnTo>
                    <a:pt x="0" y="207225"/>
                  </a:lnTo>
                  <a:lnTo>
                    <a:pt x="0" y="264375"/>
                  </a:lnTo>
                  <a:lnTo>
                    <a:pt x="19050" y="264375"/>
                  </a:lnTo>
                  <a:lnTo>
                    <a:pt x="19050" y="207225"/>
                  </a:lnTo>
                  <a:close/>
                </a:path>
                <a:path w="4772025" h="3848100">
                  <a:moveTo>
                    <a:pt x="19050" y="112039"/>
                  </a:moveTo>
                  <a:lnTo>
                    <a:pt x="0" y="112039"/>
                  </a:lnTo>
                  <a:lnTo>
                    <a:pt x="0" y="169189"/>
                  </a:lnTo>
                  <a:lnTo>
                    <a:pt x="19050" y="169189"/>
                  </a:lnTo>
                  <a:lnTo>
                    <a:pt x="19050" y="112039"/>
                  </a:lnTo>
                  <a:close/>
                </a:path>
                <a:path w="4772025" h="3848100">
                  <a:moveTo>
                    <a:pt x="20002" y="3784320"/>
                  </a:moveTo>
                  <a:lnTo>
                    <a:pt x="19050" y="3779405"/>
                  </a:lnTo>
                  <a:lnTo>
                    <a:pt x="19050" y="3729520"/>
                  </a:lnTo>
                  <a:lnTo>
                    <a:pt x="0" y="3729520"/>
                  </a:lnTo>
                  <a:lnTo>
                    <a:pt x="0" y="3771900"/>
                  </a:lnTo>
                  <a:lnTo>
                    <a:pt x="355" y="3779405"/>
                  </a:lnTo>
                  <a:lnTo>
                    <a:pt x="1447" y="3786759"/>
                  </a:lnTo>
                  <a:lnTo>
                    <a:pt x="1841" y="3788333"/>
                  </a:lnTo>
                  <a:lnTo>
                    <a:pt x="20002" y="3784320"/>
                  </a:lnTo>
                  <a:close/>
                </a:path>
                <a:path w="4772025" h="3848100">
                  <a:moveTo>
                    <a:pt x="40335" y="31229"/>
                  </a:moveTo>
                  <a:lnTo>
                    <a:pt x="28702" y="16649"/>
                  </a:lnTo>
                  <a:lnTo>
                    <a:pt x="27876" y="17259"/>
                  </a:lnTo>
                  <a:lnTo>
                    <a:pt x="22313" y="22313"/>
                  </a:lnTo>
                  <a:lnTo>
                    <a:pt x="5702" y="47320"/>
                  </a:lnTo>
                  <a:lnTo>
                    <a:pt x="3263" y="54102"/>
                  </a:lnTo>
                  <a:lnTo>
                    <a:pt x="1447" y="61328"/>
                  </a:lnTo>
                  <a:lnTo>
                    <a:pt x="368" y="68618"/>
                  </a:lnTo>
                  <a:lnTo>
                    <a:pt x="114" y="73799"/>
                  </a:lnTo>
                  <a:lnTo>
                    <a:pt x="19050" y="74396"/>
                  </a:lnTo>
                  <a:lnTo>
                    <a:pt x="19050" y="68618"/>
                  </a:lnTo>
                  <a:lnTo>
                    <a:pt x="20497" y="61328"/>
                  </a:lnTo>
                  <a:lnTo>
                    <a:pt x="26289" y="47320"/>
                  </a:lnTo>
                  <a:lnTo>
                    <a:pt x="30429" y="41148"/>
                  </a:lnTo>
                  <a:lnTo>
                    <a:pt x="35788" y="35788"/>
                  </a:lnTo>
                  <a:lnTo>
                    <a:pt x="40335" y="31229"/>
                  </a:lnTo>
                  <a:close/>
                </a:path>
                <a:path w="4772025" h="3848100">
                  <a:moveTo>
                    <a:pt x="82105" y="3829050"/>
                  </a:moveTo>
                  <a:lnTo>
                    <a:pt x="68618" y="3829050"/>
                  </a:lnTo>
                  <a:lnTo>
                    <a:pt x="61328" y="3827576"/>
                  </a:lnTo>
                  <a:lnTo>
                    <a:pt x="47320" y="3821785"/>
                  </a:lnTo>
                  <a:lnTo>
                    <a:pt x="41148" y="3817670"/>
                  </a:lnTo>
                  <a:lnTo>
                    <a:pt x="36271" y="3812794"/>
                  </a:lnTo>
                  <a:lnTo>
                    <a:pt x="22999" y="3826395"/>
                  </a:lnTo>
                  <a:lnTo>
                    <a:pt x="61328" y="3846652"/>
                  </a:lnTo>
                  <a:lnTo>
                    <a:pt x="76174" y="3848100"/>
                  </a:lnTo>
                  <a:lnTo>
                    <a:pt x="82105" y="3848100"/>
                  </a:lnTo>
                  <a:lnTo>
                    <a:pt x="82105" y="3829050"/>
                  </a:lnTo>
                  <a:close/>
                </a:path>
                <a:path w="4772025" h="3848100">
                  <a:moveTo>
                    <a:pt x="133350" y="0"/>
                  </a:moveTo>
                  <a:lnTo>
                    <a:pt x="76174" y="0"/>
                  </a:lnTo>
                  <a:lnTo>
                    <a:pt x="68884" y="342"/>
                  </a:lnTo>
                  <a:lnTo>
                    <a:pt x="70688" y="19050"/>
                  </a:lnTo>
                  <a:lnTo>
                    <a:pt x="133350" y="19050"/>
                  </a:lnTo>
                  <a:lnTo>
                    <a:pt x="133350" y="0"/>
                  </a:lnTo>
                  <a:close/>
                </a:path>
                <a:path w="4772025" h="3848100">
                  <a:moveTo>
                    <a:pt x="177304" y="3829050"/>
                  </a:moveTo>
                  <a:lnTo>
                    <a:pt x="120154" y="3829050"/>
                  </a:lnTo>
                  <a:lnTo>
                    <a:pt x="120154" y="3848100"/>
                  </a:lnTo>
                  <a:lnTo>
                    <a:pt x="177304" y="3848100"/>
                  </a:lnTo>
                  <a:lnTo>
                    <a:pt x="177304" y="3829050"/>
                  </a:lnTo>
                  <a:close/>
                </a:path>
                <a:path w="4772025" h="3848100">
                  <a:moveTo>
                    <a:pt x="228536" y="0"/>
                  </a:moveTo>
                  <a:lnTo>
                    <a:pt x="171386" y="0"/>
                  </a:lnTo>
                  <a:lnTo>
                    <a:pt x="171386" y="19050"/>
                  </a:lnTo>
                  <a:lnTo>
                    <a:pt x="228536" y="19050"/>
                  </a:lnTo>
                  <a:lnTo>
                    <a:pt x="228536" y="0"/>
                  </a:lnTo>
                  <a:close/>
                </a:path>
                <a:path w="4772025" h="3848100">
                  <a:moveTo>
                    <a:pt x="272491" y="3829050"/>
                  </a:moveTo>
                  <a:lnTo>
                    <a:pt x="215341" y="3829050"/>
                  </a:lnTo>
                  <a:lnTo>
                    <a:pt x="215341" y="3848100"/>
                  </a:lnTo>
                  <a:lnTo>
                    <a:pt x="272491" y="3848100"/>
                  </a:lnTo>
                  <a:lnTo>
                    <a:pt x="272491" y="3829050"/>
                  </a:lnTo>
                  <a:close/>
                </a:path>
                <a:path w="4772025" h="3848100">
                  <a:moveTo>
                    <a:pt x="323735" y="0"/>
                  </a:moveTo>
                  <a:lnTo>
                    <a:pt x="266585" y="0"/>
                  </a:lnTo>
                  <a:lnTo>
                    <a:pt x="266585" y="19050"/>
                  </a:lnTo>
                  <a:lnTo>
                    <a:pt x="323735" y="19050"/>
                  </a:lnTo>
                  <a:lnTo>
                    <a:pt x="323735" y="0"/>
                  </a:lnTo>
                  <a:close/>
                </a:path>
                <a:path w="4772025" h="3848100">
                  <a:moveTo>
                    <a:pt x="367703" y="3829050"/>
                  </a:moveTo>
                  <a:lnTo>
                    <a:pt x="310553" y="3829050"/>
                  </a:lnTo>
                  <a:lnTo>
                    <a:pt x="310553" y="3848100"/>
                  </a:lnTo>
                  <a:lnTo>
                    <a:pt x="367703" y="3848100"/>
                  </a:lnTo>
                  <a:lnTo>
                    <a:pt x="367703" y="3829050"/>
                  </a:lnTo>
                  <a:close/>
                </a:path>
                <a:path w="4772025" h="3848100">
                  <a:moveTo>
                    <a:pt x="418934" y="0"/>
                  </a:moveTo>
                  <a:lnTo>
                    <a:pt x="361784" y="0"/>
                  </a:lnTo>
                  <a:lnTo>
                    <a:pt x="361784" y="19050"/>
                  </a:lnTo>
                  <a:lnTo>
                    <a:pt x="418934" y="19050"/>
                  </a:lnTo>
                  <a:lnTo>
                    <a:pt x="418934" y="0"/>
                  </a:lnTo>
                  <a:close/>
                </a:path>
                <a:path w="4772025" h="3848100">
                  <a:moveTo>
                    <a:pt x="462889" y="3829050"/>
                  </a:moveTo>
                  <a:lnTo>
                    <a:pt x="405739" y="3829050"/>
                  </a:lnTo>
                  <a:lnTo>
                    <a:pt x="405739" y="3848100"/>
                  </a:lnTo>
                  <a:lnTo>
                    <a:pt x="462889" y="3848100"/>
                  </a:lnTo>
                  <a:lnTo>
                    <a:pt x="462889" y="3829050"/>
                  </a:lnTo>
                  <a:close/>
                </a:path>
                <a:path w="4772025" h="3848100">
                  <a:moveTo>
                    <a:pt x="514134" y="0"/>
                  </a:moveTo>
                  <a:lnTo>
                    <a:pt x="456984" y="0"/>
                  </a:lnTo>
                  <a:lnTo>
                    <a:pt x="456984" y="19050"/>
                  </a:lnTo>
                  <a:lnTo>
                    <a:pt x="514134" y="19050"/>
                  </a:lnTo>
                  <a:lnTo>
                    <a:pt x="514134" y="0"/>
                  </a:lnTo>
                  <a:close/>
                </a:path>
                <a:path w="4772025" h="3848100">
                  <a:moveTo>
                    <a:pt x="558088" y="3829050"/>
                  </a:moveTo>
                  <a:lnTo>
                    <a:pt x="500938" y="3829050"/>
                  </a:lnTo>
                  <a:lnTo>
                    <a:pt x="500938" y="3848100"/>
                  </a:lnTo>
                  <a:lnTo>
                    <a:pt x="558088" y="3848100"/>
                  </a:lnTo>
                  <a:lnTo>
                    <a:pt x="558088" y="3829050"/>
                  </a:lnTo>
                  <a:close/>
                </a:path>
                <a:path w="4772025" h="3848100">
                  <a:moveTo>
                    <a:pt x="609333" y="0"/>
                  </a:moveTo>
                  <a:lnTo>
                    <a:pt x="552183" y="0"/>
                  </a:lnTo>
                  <a:lnTo>
                    <a:pt x="552183" y="19050"/>
                  </a:lnTo>
                  <a:lnTo>
                    <a:pt x="609333" y="19050"/>
                  </a:lnTo>
                  <a:lnTo>
                    <a:pt x="609333" y="0"/>
                  </a:lnTo>
                  <a:close/>
                </a:path>
                <a:path w="4772025" h="3848100">
                  <a:moveTo>
                    <a:pt x="653288" y="3829050"/>
                  </a:moveTo>
                  <a:lnTo>
                    <a:pt x="596138" y="3829050"/>
                  </a:lnTo>
                  <a:lnTo>
                    <a:pt x="596138" y="3848100"/>
                  </a:lnTo>
                  <a:lnTo>
                    <a:pt x="653288" y="3848100"/>
                  </a:lnTo>
                  <a:lnTo>
                    <a:pt x="653288" y="3829050"/>
                  </a:lnTo>
                  <a:close/>
                </a:path>
                <a:path w="4772025" h="3848100">
                  <a:moveTo>
                    <a:pt x="704519" y="0"/>
                  </a:moveTo>
                  <a:lnTo>
                    <a:pt x="647369" y="0"/>
                  </a:lnTo>
                  <a:lnTo>
                    <a:pt x="647369" y="19050"/>
                  </a:lnTo>
                  <a:lnTo>
                    <a:pt x="704519" y="19050"/>
                  </a:lnTo>
                  <a:lnTo>
                    <a:pt x="704519" y="0"/>
                  </a:lnTo>
                  <a:close/>
                </a:path>
                <a:path w="4772025" h="3848100">
                  <a:moveTo>
                    <a:pt x="748474" y="3829050"/>
                  </a:moveTo>
                  <a:lnTo>
                    <a:pt x="691324" y="3829050"/>
                  </a:lnTo>
                  <a:lnTo>
                    <a:pt x="691324" y="3848100"/>
                  </a:lnTo>
                  <a:lnTo>
                    <a:pt x="748474" y="3848100"/>
                  </a:lnTo>
                  <a:lnTo>
                    <a:pt x="748474" y="3829050"/>
                  </a:lnTo>
                  <a:close/>
                </a:path>
                <a:path w="4772025" h="3848100">
                  <a:moveTo>
                    <a:pt x="799719" y="0"/>
                  </a:moveTo>
                  <a:lnTo>
                    <a:pt x="742569" y="0"/>
                  </a:lnTo>
                  <a:lnTo>
                    <a:pt x="742569" y="19050"/>
                  </a:lnTo>
                  <a:lnTo>
                    <a:pt x="799719" y="19050"/>
                  </a:lnTo>
                  <a:lnTo>
                    <a:pt x="799719" y="0"/>
                  </a:lnTo>
                  <a:close/>
                </a:path>
                <a:path w="4772025" h="3848100">
                  <a:moveTo>
                    <a:pt x="843686" y="3829050"/>
                  </a:moveTo>
                  <a:lnTo>
                    <a:pt x="786536" y="3829050"/>
                  </a:lnTo>
                  <a:lnTo>
                    <a:pt x="786536" y="3848100"/>
                  </a:lnTo>
                  <a:lnTo>
                    <a:pt x="843686" y="3848100"/>
                  </a:lnTo>
                  <a:lnTo>
                    <a:pt x="843686" y="3829050"/>
                  </a:lnTo>
                  <a:close/>
                </a:path>
                <a:path w="4772025" h="3848100">
                  <a:moveTo>
                    <a:pt x="894918" y="0"/>
                  </a:moveTo>
                  <a:lnTo>
                    <a:pt x="837768" y="0"/>
                  </a:lnTo>
                  <a:lnTo>
                    <a:pt x="837768" y="19050"/>
                  </a:lnTo>
                  <a:lnTo>
                    <a:pt x="894918" y="19050"/>
                  </a:lnTo>
                  <a:lnTo>
                    <a:pt x="894918" y="0"/>
                  </a:lnTo>
                  <a:close/>
                </a:path>
                <a:path w="4772025" h="3848100">
                  <a:moveTo>
                    <a:pt x="938872" y="3829050"/>
                  </a:moveTo>
                  <a:lnTo>
                    <a:pt x="881722" y="3829050"/>
                  </a:lnTo>
                  <a:lnTo>
                    <a:pt x="881722" y="3848100"/>
                  </a:lnTo>
                  <a:lnTo>
                    <a:pt x="938872" y="3848100"/>
                  </a:lnTo>
                  <a:lnTo>
                    <a:pt x="938872" y="3829050"/>
                  </a:lnTo>
                  <a:close/>
                </a:path>
                <a:path w="4772025" h="3848100">
                  <a:moveTo>
                    <a:pt x="990117" y="0"/>
                  </a:moveTo>
                  <a:lnTo>
                    <a:pt x="932967" y="0"/>
                  </a:lnTo>
                  <a:lnTo>
                    <a:pt x="932967" y="19050"/>
                  </a:lnTo>
                  <a:lnTo>
                    <a:pt x="990117" y="19050"/>
                  </a:lnTo>
                  <a:lnTo>
                    <a:pt x="990117" y="0"/>
                  </a:lnTo>
                  <a:close/>
                </a:path>
                <a:path w="4772025" h="3848100">
                  <a:moveTo>
                    <a:pt x="1034072" y="3829050"/>
                  </a:moveTo>
                  <a:lnTo>
                    <a:pt x="976922" y="3829050"/>
                  </a:lnTo>
                  <a:lnTo>
                    <a:pt x="976922" y="3848100"/>
                  </a:lnTo>
                  <a:lnTo>
                    <a:pt x="1034072" y="3848100"/>
                  </a:lnTo>
                  <a:lnTo>
                    <a:pt x="1034072" y="3829050"/>
                  </a:lnTo>
                  <a:close/>
                </a:path>
                <a:path w="4772025" h="3848100">
                  <a:moveTo>
                    <a:pt x="1085316" y="0"/>
                  </a:moveTo>
                  <a:lnTo>
                    <a:pt x="1028166" y="0"/>
                  </a:lnTo>
                  <a:lnTo>
                    <a:pt x="1028166" y="19050"/>
                  </a:lnTo>
                  <a:lnTo>
                    <a:pt x="1085316" y="19050"/>
                  </a:lnTo>
                  <a:lnTo>
                    <a:pt x="1085316" y="0"/>
                  </a:lnTo>
                  <a:close/>
                </a:path>
                <a:path w="4772025" h="3848100">
                  <a:moveTo>
                    <a:pt x="1129271" y="3829050"/>
                  </a:moveTo>
                  <a:lnTo>
                    <a:pt x="1072121" y="3829050"/>
                  </a:lnTo>
                  <a:lnTo>
                    <a:pt x="1072121" y="3848100"/>
                  </a:lnTo>
                  <a:lnTo>
                    <a:pt x="1129271" y="3848100"/>
                  </a:lnTo>
                  <a:lnTo>
                    <a:pt x="1129271" y="3829050"/>
                  </a:lnTo>
                  <a:close/>
                </a:path>
                <a:path w="4772025" h="3848100">
                  <a:moveTo>
                    <a:pt x="1180515" y="0"/>
                  </a:moveTo>
                  <a:lnTo>
                    <a:pt x="1123365" y="0"/>
                  </a:lnTo>
                  <a:lnTo>
                    <a:pt x="1123365" y="19050"/>
                  </a:lnTo>
                  <a:lnTo>
                    <a:pt x="1180515" y="19050"/>
                  </a:lnTo>
                  <a:lnTo>
                    <a:pt x="1180515" y="0"/>
                  </a:lnTo>
                  <a:close/>
                </a:path>
                <a:path w="4772025" h="3848100">
                  <a:moveTo>
                    <a:pt x="1224457" y="3829050"/>
                  </a:moveTo>
                  <a:lnTo>
                    <a:pt x="1167307" y="3829050"/>
                  </a:lnTo>
                  <a:lnTo>
                    <a:pt x="1167307" y="3848100"/>
                  </a:lnTo>
                  <a:lnTo>
                    <a:pt x="1224457" y="3848100"/>
                  </a:lnTo>
                  <a:lnTo>
                    <a:pt x="1224457" y="3829050"/>
                  </a:lnTo>
                  <a:close/>
                </a:path>
                <a:path w="4772025" h="3848100">
                  <a:moveTo>
                    <a:pt x="1275702" y="0"/>
                  </a:moveTo>
                  <a:lnTo>
                    <a:pt x="1218552" y="0"/>
                  </a:lnTo>
                  <a:lnTo>
                    <a:pt x="1218552" y="19050"/>
                  </a:lnTo>
                  <a:lnTo>
                    <a:pt x="1275702" y="19050"/>
                  </a:lnTo>
                  <a:lnTo>
                    <a:pt x="1275702" y="0"/>
                  </a:lnTo>
                  <a:close/>
                </a:path>
                <a:path w="4772025" h="3848100">
                  <a:moveTo>
                    <a:pt x="1319669" y="3829050"/>
                  </a:moveTo>
                  <a:lnTo>
                    <a:pt x="1262519" y="3829050"/>
                  </a:lnTo>
                  <a:lnTo>
                    <a:pt x="1262519" y="3848100"/>
                  </a:lnTo>
                  <a:lnTo>
                    <a:pt x="1319669" y="3848100"/>
                  </a:lnTo>
                  <a:lnTo>
                    <a:pt x="1319669" y="3829050"/>
                  </a:lnTo>
                  <a:close/>
                </a:path>
                <a:path w="4772025" h="3848100">
                  <a:moveTo>
                    <a:pt x="1370901" y="0"/>
                  </a:moveTo>
                  <a:lnTo>
                    <a:pt x="1313751" y="0"/>
                  </a:lnTo>
                  <a:lnTo>
                    <a:pt x="1313751" y="19050"/>
                  </a:lnTo>
                  <a:lnTo>
                    <a:pt x="1370901" y="19050"/>
                  </a:lnTo>
                  <a:lnTo>
                    <a:pt x="1370901" y="0"/>
                  </a:lnTo>
                  <a:close/>
                </a:path>
                <a:path w="4772025" h="3848100">
                  <a:moveTo>
                    <a:pt x="1414856" y="3829050"/>
                  </a:moveTo>
                  <a:lnTo>
                    <a:pt x="1357706" y="3829050"/>
                  </a:lnTo>
                  <a:lnTo>
                    <a:pt x="1357706" y="3848100"/>
                  </a:lnTo>
                  <a:lnTo>
                    <a:pt x="1414856" y="3848100"/>
                  </a:lnTo>
                  <a:lnTo>
                    <a:pt x="1414856" y="3829050"/>
                  </a:lnTo>
                  <a:close/>
                </a:path>
                <a:path w="4772025" h="3848100">
                  <a:moveTo>
                    <a:pt x="1466100" y="0"/>
                  </a:moveTo>
                  <a:lnTo>
                    <a:pt x="1408950" y="0"/>
                  </a:lnTo>
                  <a:lnTo>
                    <a:pt x="1408950" y="19050"/>
                  </a:lnTo>
                  <a:lnTo>
                    <a:pt x="1466100" y="19050"/>
                  </a:lnTo>
                  <a:lnTo>
                    <a:pt x="1466100" y="0"/>
                  </a:lnTo>
                  <a:close/>
                </a:path>
                <a:path w="4772025" h="3848100">
                  <a:moveTo>
                    <a:pt x="1510055" y="3829050"/>
                  </a:moveTo>
                  <a:lnTo>
                    <a:pt x="1452905" y="3829050"/>
                  </a:lnTo>
                  <a:lnTo>
                    <a:pt x="1452905" y="3848100"/>
                  </a:lnTo>
                  <a:lnTo>
                    <a:pt x="1510055" y="3848100"/>
                  </a:lnTo>
                  <a:lnTo>
                    <a:pt x="1510055" y="3829050"/>
                  </a:lnTo>
                  <a:close/>
                </a:path>
                <a:path w="4772025" h="3848100">
                  <a:moveTo>
                    <a:pt x="1561299" y="0"/>
                  </a:moveTo>
                  <a:lnTo>
                    <a:pt x="1504149" y="0"/>
                  </a:lnTo>
                  <a:lnTo>
                    <a:pt x="1504149" y="19050"/>
                  </a:lnTo>
                  <a:lnTo>
                    <a:pt x="1561299" y="19050"/>
                  </a:lnTo>
                  <a:lnTo>
                    <a:pt x="1561299" y="0"/>
                  </a:lnTo>
                  <a:close/>
                </a:path>
                <a:path w="4772025" h="3848100">
                  <a:moveTo>
                    <a:pt x="1605254" y="3829050"/>
                  </a:moveTo>
                  <a:lnTo>
                    <a:pt x="1548104" y="3829050"/>
                  </a:lnTo>
                  <a:lnTo>
                    <a:pt x="1548104" y="3848100"/>
                  </a:lnTo>
                  <a:lnTo>
                    <a:pt x="1605254" y="3848100"/>
                  </a:lnTo>
                  <a:lnTo>
                    <a:pt x="1605254" y="3829050"/>
                  </a:lnTo>
                  <a:close/>
                </a:path>
                <a:path w="4772025" h="3848100">
                  <a:moveTo>
                    <a:pt x="1656499" y="0"/>
                  </a:moveTo>
                  <a:lnTo>
                    <a:pt x="1599349" y="0"/>
                  </a:lnTo>
                  <a:lnTo>
                    <a:pt x="1599349" y="19050"/>
                  </a:lnTo>
                  <a:lnTo>
                    <a:pt x="1656499" y="19050"/>
                  </a:lnTo>
                  <a:lnTo>
                    <a:pt x="1656499" y="0"/>
                  </a:lnTo>
                  <a:close/>
                </a:path>
                <a:path w="4772025" h="3848100">
                  <a:moveTo>
                    <a:pt x="1700441" y="3829050"/>
                  </a:moveTo>
                  <a:lnTo>
                    <a:pt x="1643291" y="3829050"/>
                  </a:lnTo>
                  <a:lnTo>
                    <a:pt x="1643291" y="3848100"/>
                  </a:lnTo>
                  <a:lnTo>
                    <a:pt x="1700441" y="3848100"/>
                  </a:lnTo>
                  <a:lnTo>
                    <a:pt x="1700441" y="3829050"/>
                  </a:lnTo>
                  <a:close/>
                </a:path>
                <a:path w="4772025" h="3848100">
                  <a:moveTo>
                    <a:pt x="1751685" y="0"/>
                  </a:moveTo>
                  <a:lnTo>
                    <a:pt x="1694535" y="0"/>
                  </a:lnTo>
                  <a:lnTo>
                    <a:pt x="1694535" y="19050"/>
                  </a:lnTo>
                  <a:lnTo>
                    <a:pt x="1751685" y="19050"/>
                  </a:lnTo>
                  <a:lnTo>
                    <a:pt x="1751685" y="0"/>
                  </a:lnTo>
                  <a:close/>
                </a:path>
                <a:path w="4772025" h="3848100">
                  <a:moveTo>
                    <a:pt x="1795653" y="3829050"/>
                  </a:moveTo>
                  <a:lnTo>
                    <a:pt x="1738503" y="3829050"/>
                  </a:lnTo>
                  <a:lnTo>
                    <a:pt x="1738503" y="3848100"/>
                  </a:lnTo>
                  <a:lnTo>
                    <a:pt x="1795653" y="3848100"/>
                  </a:lnTo>
                  <a:lnTo>
                    <a:pt x="1795653" y="3829050"/>
                  </a:lnTo>
                  <a:close/>
                </a:path>
                <a:path w="4772025" h="3848100">
                  <a:moveTo>
                    <a:pt x="1846884" y="0"/>
                  </a:moveTo>
                  <a:lnTo>
                    <a:pt x="1789734" y="0"/>
                  </a:lnTo>
                  <a:lnTo>
                    <a:pt x="1789734" y="19050"/>
                  </a:lnTo>
                  <a:lnTo>
                    <a:pt x="1846884" y="19050"/>
                  </a:lnTo>
                  <a:lnTo>
                    <a:pt x="1846884" y="0"/>
                  </a:lnTo>
                  <a:close/>
                </a:path>
                <a:path w="4772025" h="3848100">
                  <a:moveTo>
                    <a:pt x="1890839" y="3829050"/>
                  </a:moveTo>
                  <a:lnTo>
                    <a:pt x="1833689" y="3829050"/>
                  </a:lnTo>
                  <a:lnTo>
                    <a:pt x="1833689" y="3848100"/>
                  </a:lnTo>
                  <a:lnTo>
                    <a:pt x="1890839" y="3848100"/>
                  </a:lnTo>
                  <a:lnTo>
                    <a:pt x="1890839" y="3829050"/>
                  </a:lnTo>
                  <a:close/>
                </a:path>
                <a:path w="4772025" h="3848100">
                  <a:moveTo>
                    <a:pt x="1942084" y="0"/>
                  </a:moveTo>
                  <a:lnTo>
                    <a:pt x="1884934" y="0"/>
                  </a:lnTo>
                  <a:lnTo>
                    <a:pt x="1884934" y="19050"/>
                  </a:lnTo>
                  <a:lnTo>
                    <a:pt x="1942084" y="19050"/>
                  </a:lnTo>
                  <a:lnTo>
                    <a:pt x="1942084" y="0"/>
                  </a:lnTo>
                  <a:close/>
                </a:path>
                <a:path w="4772025" h="3848100">
                  <a:moveTo>
                    <a:pt x="1986038" y="3829050"/>
                  </a:moveTo>
                  <a:lnTo>
                    <a:pt x="1928888" y="3829050"/>
                  </a:lnTo>
                  <a:lnTo>
                    <a:pt x="1928888" y="3848100"/>
                  </a:lnTo>
                  <a:lnTo>
                    <a:pt x="1986038" y="3848100"/>
                  </a:lnTo>
                  <a:lnTo>
                    <a:pt x="1986038" y="3829050"/>
                  </a:lnTo>
                  <a:close/>
                </a:path>
                <a:path w="4772025" h="3848100">
                  <a:moveTo>
                    <a:pt x="2037283" y="0"/>
                  </a:moveTo>
                  <a:lnTo>
                    <a:pt x="1980133" y="0"/>
                  </a:lnTo>
                  <a:lnTo>
                    <a:pt x="1980133" y="19050"/>
                  </a:lnTo>
                  <a:lnTo>
                    <a:pt x="2037283" y="19050"/>
                  </a:lnTo>
                  <a:lnTo>
                    <a:pt x="2037283" y="0"/>
                  </a:lnTo>
                  <a:close/>
                </a:path>
                <a:path w="4772025" h="3848100">
                  <a:moveTo>
                    <a:pt x="2081237" y="3829050"/>
                  </a:moveTo>
                  <a:lnTo>
                    <a:pt x="2024087" y="3829050"/>
                  </a:lnTo>
                  <a:lnTo>
                    <a:pt x="2024087" y="3848100"/>
                  </a:lnTo>
                  <a:lnTo>
                    <a:pt x="2081237" y="3848100"/>
                  </a:lnTo>
                  <a:lnTo>
                    <a:pt x="2081237" y="3829050"/>
                  </a:lnTo>
                  <a:close/>
                </a:path>
                <a:path w="4772025" h="3848100">
                  <a:moveTo>
                    <a:pt x="2132482" y="0"/>
                  </a:moveTo>
                  <a:lnTo>
                    <a:pt x="2075332" y="0"/>
                  </a:lnTo>
                  <a:lnTo>
                    <a:pt x="2075332" y="19050"/>
                  </a:lnTo>
                  <a:lnTo>
                    <a:pt x="2132482" y="19050"/>
                  </a:lnTo>
                  <a:lnTo>
                    <a:pt x="2132482" y="0"/>
                  </a:lnTo>
                  <a:close/>
                </a:path>
                <a:path w="4772025" h="3848100">
                  <a:moveTo>
                    <a:pt x="2176424" y="3829050"/>
                  </a:moveTo>
                  <a:lnTo>
                    <a:pt x="2119274" y="3829050"/>
                  </a:lnTo>
                  <a:lnTo>
                    <a:pt x="2119274" y="3848100"/>
                  </a:lnTo>
                  <a:lnTo>
                    <a:pt x="2176424" y="3848100"/>
                  </a:lnTo>
                  <a:lnTo>
                    <a:pt x="2176424" y="3829050"/>
                  </a:lnTo>
                  <a:close/>
                </a:path>
                <a:path w="4772025" h="3848100">
                  <a:moveTo>
                    <a:pt x="2227669" y="0"/>
                  </a:moveTo>
                  <a:lnTo>
                    <a:pt x="2170519" y="0"/>
                  </a:lnTo>
                  <a:lnTo>
                    <a:pt x="2170519" y="19050"/>
                  </a:lnTo>
                  <a:lnTo>
                    <a:pt x="2227669" y="19050"/>
                  </a:lnTo>
                  <a:lnTo>
                    <a:pt x="2227669" y="0"/>
                  </a:lnTo>
                  <a:close/>
                </a:path>
                <a:path w="4772025" h="3848100">
                  <a:moveTo>
                    <a:pt x="2271636" y="3829050"/>
                  </a:moveTo>
                  <a:lnTo>
                    <a:pt x="2214486" y="3829050"/>
                  </a:lnTo>
                  <a:lnTo>
                    <a:pt x="2214486" y="3848100"/>
                  </a:lnTo>
                  <a:lnTo>
                    <a:pt x="2271636" y="3848100"/>
                  </a:lnTo>
                  <a:lnTo>
                    <a:pt x="2271636" y="3829050"/>
                  </a:lnTo>
                  <a:close/>
                </a:path>
                <a:path w="4772025" h="3848100">
                  <a:moveTo>
                    <a:pt x="2322880" y="0"/>
                  </a:moveTo>
                  <a:lnTo>
                    <a:pt x="2265730" y="0"/>
                  </a:lnTo>
                  <a:lnTo>
                    <a:pt x="2265730" y="19050"/>
                  </a:lnTo>
                  <a:lnTo>
                    <a:pt x="2322880" y="19050"/>
                  </a:lnTo>
                  <a:lnTo>
                    <a:pt x="2322880" y="0"/>
                  </a:lnTo>
                  <a:close/>
                </a:path>
                <a:path w="4772025" h="3848100">
                  <a:moveTo>
                    <a:pt x="2366822" y="3829050"/>
                  </a:moveTo>
                  <a:lnTo>
                    <a:pt x="2309672" y="3829050"/>
                  </a:lnTo>
                  <a:lnTo>
                    <a:pt x="2309672" y="3848100"/>
                  </a:lnTo>
                  <a:lnTo>
                    <a:pt x="2366822" y="3848100"/>
                  </a:lnTo>
                  <a:lnTo>
                    <a:pt x="2366822" y="3829050"/>
                  </a:lnTo>
                  <a:close/>
                </a:path>
                <a:path w="4772025" h="3848100">
                  <a:moveTo>
                    <a:pt x="2418067" y="0"/>
                  </a:moveTo>
                  <a:lnTo>
                    <a:pt x="2360917" y="0"/>
                  </a:lnTo>
                  <a:lnTo>
                    <a:pt x="2360917" y="19050"/>
                  </a:lnTo>
                  <a:lnTo>
                    <a:pt x="2418067" y="19050"/>
                  </a:lnTo>
                  <a:lnTo>
                    <a:pt x="2418067" y="0"/>
                  </a:lnTo>
                  <a:close/>
                </a:path>
                <a:path w="4772025" h="3848100">
                  <a:moveTo>
                    <a:pt x="2462022" y="3829050"/>
                  </a:moveTo>
                  <a:lnTo>
                    <a:pt x="2404872" y="3829050"/>
                  </a:lnTo>
                  <a:lnTo>
                    <a:pt x="2404872" y="3848100"/>
                  </a:lnTo>
                  <a:lnTo>
                    <a:pt x="2462022" y="3848100"/>
                  </a:lnTo>
                  <a:lnTo>
                    <a:pt x="2462022" y="3829050"/>
                  </a:lnTo>
                  <a:close/>
                </a:path>
                <a:path w="4772025" h="3848100">
                  <a:moveTo>
                    <a:pt x="2513266" y="0"/>
                  </a:moveTo>
                  <a:lnTo>
                    <a:pt x="2456116" y="0"/>
                  </a:lnTo>
                  <a:lnTo>
                    <a:pt x="2456116" y="19050"/>
                  </a:lnTo>
                  <a:lnTo>
                    <a:pt x="2513266" y="19050"/>
                  </a:lnTo>
                  <a:lnTo>
                    <a:pt x="2513266" y="0"/>
                  </a:lnTo>
                  <a:close/>
                </a:path>
                <a:path w="4772025" h="3848100">
                  <a:moveTo>
                    <a:pt x="2557221" y="3829050"/>
                  </a:moveTo>
                  <a:lnTo>
                    <a:pt x="2500071" y="3829050"/>
                  </a:lnTo>
                  <a:lnTo>
                    <a:pt x="2500071" y="3848100"/>
                  </a:lnTo>
                  <a:lnTo>
                    <a:pt x="2557221" y="3848100"/>
                  </a:lnTo>
                  <a:lnTo>
                    <a:pt x="2557221" y="3829050"/>
                  </a:lnTo>
                  <a:close/>
                </a:path>
                <a:path w="4772025" h="3848100">
                  <a:moveTo>
                    <a:pt x="2608465" y="0"/>
                  </a:moveTo>
                  <a:lnTo>
                    <a:pt x="2551315" y="0"/>
                  </a:lnTo>
                  <a:lnTo>
                    <a:pt x="2551315" y="19050"/>
                  </a:lnTo>
                  <a:lnTo>
                    <a:pt x="2608465" y="19050"/>
                  </a:lnTo>
                  <a:lnTo>
                    <a:pt x="2608465" y="0"/>
                  </a:lnTo>
                  <a:close/>
                </a:path>
                <a:path w="4772025" h="3848100">
                  <a:moveTo>
                    <a:pt x="2652407" y="3829050"/>
                  </a:moveTo>
                  <a:lnTo>
                    <a:pt x="2595257" y="3829050"/>
                  </a:lnTo>
                  <a:lnTo>
                    <a:pt x="2595257" y="3848100"/>
                  </a:lnTo>
                  <a:lnTo>
                    <a:pt x="2652407" y="3848100"/>
                  </a:lnTo>
                  <a:lnTo>
                    <a:pt x="2652407" y="3829050"/>
                  </a:lnTo>
                  <a:close/>
                </a:path>
                <a:path w="4772025" h="3848100">
                  <a:moveTo>
                    <a:pt x="2703652" y="0"/>
                  </a:moveTo>
                  <a:lnTo>
                    <a:pt x="2646502" y="0"/>
                  </a:lnTo>
                  <a:lnTo>
                    <a:pt x="2646502" y="19050"/>
                  </a:lnTo>
                  <a:lnTo>
                    <a:pt x="2703652" y="19050"/>
                  </a:lnTo>
                  <a:lnTo>
                    <a:pt x="2703652" y="0"/>
                  </a:lnTo>
                  <a:close/>
                </a:path>
                <a:path w="4772025" h="3848100">
                  <a:moveTo>
                    <a:pt x="2747619" y="3829050"/>
                  </a:moveTo>
                  <a:lnTo>
                    <a:pt x="2690469" y="3829050"/>
                  </a:lnTo>
                  <a:lnTo>
                    <a:pt x="2690469" y="3848100"/>
                  </a:lnTo>
                  <a:lnTo>
                    <a:pt x="2747619" y="3848100"/>
                  </a:lnTo>
                  <a:lnTo>
                    <a:pt x="2747619" y="3829050"/>
                  </a:lnTo>
                  <a:close/>
                </a:path>
                <a:path w="4772025" h="3848100">
                  <a:moveTo>
                    <a:pt x="2798864" y="0"/>
                  </a:moveTo>
                  <a:lnTo>
                    <a:pt x="2741714" y="0"/>
                  </a:lnTo>
                  <a:lnTo>
                    <a:pt x="2741714" y="19050"/>
                  </a:lnTo>
                  <a:lnTo>
                    <a:pt x="2798864" y="19050"/>
                  </a:lnTo>
                  <a:lnTo>
                    <a:pt x="2798864" y="0"/>
                  </a:lnTo>
                  <a:close/>
                </a:path>
                <a:path w="4772025" h="3848100">
                  <a:moveTo>
                    <a:pt x="2842806" y="3829050"/>
                  </a:moveTo>
                  <a:lnTo>
                    <a:pt x="2785656" y="3829050"/>
                  </a:lnTo>
                  <a:lnTo>
                    <a:pt x="2785656" y="3848100"/>
                  </a:lnTo>
                  <a:lnTo>
                    <a:pt x="2842806" y="3848100"/>
                  </a:lnTo>
                  <a:lnTo>
                    <a:pt x="2842806" y="3829050"/>
                  </a:lnTo>
                  <a:close/>
                </a:path>
                <a:path w="4772025" h="3848100">
                  <a:moveTo>
                    <a:pt x="2894050" y="0"/>
                  </a:moveTo>
                  <a:lnTo>
                    <a:pt x="2836900" y="0"/>
                  </a:lnTo>
                  <a:lnTo>
                    <a:pt x="2836900" y="19050"/>
                  </a:lnTo>
                  <a:lnTo>
                    <a:pt x="2894050" y="19050"/>
                  </a:lnTo>
                  <a:lnTo>
                    <a:pt x="2894050" y="0"/>
                  </a:lnTo>
                  <a:close/>
                </a:path>
                <a:path w="4772025" h="3848100">
                  <a:moveTo>
                    <a:pt x="2938005" y="3829050"/>
                  </a:moveTo>
                  <a:lnTo>
                    <a:pt x="2880855" y="3829050"/>
                  </a:lnTo>
                  <a:lnTo>
                    <a:pt x="2880855" y="3848100"/>
                  </a:lnTo>
                  <a:lnTo>
                    <a:pt x="2938005" y="3848100"/>
                  </a:lnTo>
                  <a:lnTo>
                    <a:pt x="2938005" y="3829050"/>
                  </a:lnTo>
                  <a:close/>
                </a:path>
                <a:path w="4772025" h="3848100">
                  <a:moveTo>
                    <a:pt x="2989249" y="0"/>
                  </a:moveTo>
                  <a:lnTo>
                    <a:pt x="2932099" y="0"/>
                  </a:lnTo>
                  <a:lnTo>
                    <a:pt x="2932099" y="19050"/>
                  </a:lnTo>
                  <a:lnTo>
                    <a:pt x="2989249" y="19050"/>
                  </a:lnTo>
                  <a:lnTo>
                    <a:pt x="2989249" y="0"/>
                  </a:lnTo>
                  <a:close/>
                </a:path>
                <a:path w="4772025" h="3848100">
                  <a:moveTo>
                    <a:pt x="3033204" y="3829050"/>
                  </a:moveTo>
                  <a:lnTo>
                    <a:pt x="2976054" y="3829050"/>
                  </a:lnTo>
                  <a:lnTo>
                    <a:pt x="2976054" y="3848100"/>
                  </a:lnTo>
                  <a:lnTo>
                    <a:pt x="3033204" y="3848100"/>
                  </a:lnTo>
                  <a:lnTo>
                    <a:pt x="3033204" y="3829050"/>
                  </a:lnTo>
                  <a:close/>
                </a:path>
                <a:path w="4772025" h="3848100">
                  <a:moveTo>
                    <a:pt x="3084449" y="0"/>
                  </a:moveTo>
                  <a:lnTo>
                    <a:pt x="3027299" y="0"/>
                  </a:lnTo>
                  <a:lnTo>
                    <a:pt x="3027299" y="19050"/>
                  </a:lnTo>
                  <a:lnTo>
                    <a:pt x="3084449" y="19050"/>
                  </a:lnTo>
                  <a:lnTo>
                    <a:pt x="3084449" y="0"/>
                  </a:lnTo>
                  <a:close/>
                </a:path>
                <a:path w="4772025" h="3848100">
                  <a:moveTo>
                    <a:pt x="3128403" y="3829050"/>
                  </a:moveTo>
                  <a:lnTo>
                    <a:pt x="3071253" y="3829050"/>
                  </a:lnTo>
                  <a:lnTo>
                    <a:pt x="3071253" y="3848100"/>
                  </a:lnTo>
                  <a:lnTo>
                    <a:pt x="3128403" y="3848100"/>
                  </a:lnTo>
                  <a:lnTo>
                    <a:pt x="3128403" y="3829050"/>
                  </a:lnTo>
                  <a:close/>
                </a:path>
                <a:path w="4772025" h="3848100">
                  <a:moveTo>
                    <a:pt x="3179635" y="0"/>
                  </a:moveTo>
                  <a:lnTo>
                    <a:pt x="3122485" y="0"/>
                  </a:lnTo>
                  <a:lnTo>
                    <a:pt x="3122485" y="19050"/>
                  </a:lnTo>
                  <a:lnTo>
                    <a:pt x="3179635" y="19050"/>
                  </a:lnTo>
                  <a:lnTo>
                    <a:pt x="3179635" y="0"/>
                  </a:lnTo>
                  <a:close/>
                </a:path>
                <a:path w="4772025" h="3848100">
                  <a:moveTo>
                    <a:pt x="3223603" y="3829050"/>
                  </a:moveTo>
                  <a:lnTo>
                    <a:pt x="3166453" y="3829050"/>
                  </a:lnTo>
                  <a:lnTo>
                    <a:pt x="3166453" y="3848100"/>
                  </a:lnTo>
                  <a:lnTo>
                    <a:pt x="3223603" y="3848100"/>
                  </a:lnTo>
                  <a:lnTo>
                    <a:pt x="3223603" y="3829050"/>
                  </a:lnTo>
                  <a:close/>
                </a:path>
                <a:path w="4772025" h="3848100">
                  <a:moveTo>
                    <a:pt x="3274847" y="0"/>
                  </a:moveTo>
                  <a:lnTo>
                    <a:pt x="3217697" y="0"/>
                  </a:lnTo>
                  <a:lnTo>
                    <a:pt x="3217697" y="19050"/>
                  </a:lnTo>
                  <a:lnTo>
                    <a:pt x="3274847" y="19050"/>
                  </a:lnTo>
                  <a:lnTo>
                    <a:pt x="3274847" y="0"/>
                  </a:lnTo>
                  <a:close/>
                </a:path>
                <a:path w="4772025" h="3848100">
                  <a:moveTo>
                    <a:pt x="3318789" y="3829050"/>
                  </a:moveTo>
                  <a:lnTo>
                    <a:pt x="3261639" y="3829050"/>
                  </a:lnTo>
                  <a:lnTo>
                    <a:pt x="3261639" y="3848100"/>
                  </a:lnTo>
                  <a:lnTo>
                    <a:pt x="3318789" y="3848100"/>
                  </a:lnTo>
                  <a:lnTo>
                    <a:pt x="3318789" y="3829050"/>
                  </a:lnTo>
                  <a:close/>
                </a:path>
                <a:path w="4772025" h="3848100">
                  <a:moveTo>
                    <a:pt x="3370034" y="0"/>
                  </a:moveTo>
                  <a:lnTo>
                    <a:pt x="3312884" y="0"/>
                  </a:lnTo>
                  <a:lnTo>
                    <a:pt x="3312884" y="19050"/>
                  </a:lnTo>
                  <a:lnTo>
                    <a:pt x="3370034" y="19050"/>
                  </a:lnTo>
                  <a:lnTo>
                    <a:pt x="3370034" y="0"/>
                  </a:lnTo>
                  <a:close/>
                </a:path>
                <a:path w="4772025" h="3848100">
                  <a:moveTo>
                    <a:pt x="3413988" y="3829050"/>
                  </a:moveTo>
                  <a:lnTo>
                    <a:pt x="3356838" y="3829050"/>
                  </a:lnTo>
                  <a:lnTo>
                    <a:pt x="3356838" y="3848100"/>
                  </a:lnTo>
                  <a:lnTo>
                    <a:pt x="3413988" y="3848100"/>
                  </a:lnTo>
                  <a:lnTo>
                    <a:pt x="3413988" y="3829050"/>
                  </a:lnTo>
                  <a:close/>
                </a:path>
                <a:path w="4772025" h="3848100">
                  <a:moveTo>
                    <a:pt x="3465233" y="0"/>
                  </a:moveTo>
                  <a:lnTo>
                    <a:pt x="3408083" y="0"/>
                  </a:lnTo>
                  <a:lnTo>
                    <a:pt x="3408083" y="19050"/>
                  </a:lnTo>
                  <a:lnTo>
                    <a:pt x="3465233" y="19050"/>
                  </a:lnTo>
                  <a:lnTo>
                    <a:pt x="3465233" y="0"/>
                  </a:lnTo>
                  <a:close/>
                </a:path>
                <a:path w="4772025" h="3848100">
                  <a:moveTo>
                    <a:pt x="3509187" y="3829050"/>
                  </a:moveTo>
                  <a:lnTo>
                    <a:pt x="3452037" y="3829050"/>
                  </a:lnTo>
                  <a:lnTo>
                    <a:pt x="3452037" y="3848100"/>
                  </a:lnTo>
                  <a:lnTo>
                    <a:pt x="3509187" y="3848100"/>
                  </a:lnTo>
                  <a:lnTo>
                    <a:pt x="3509187" y="3829050"/>
                  </a:lnTo>
                  <a:close/>
                </a:path>
                <a:path w="4772025" h="3848100">
                  <a:moveTo>
                    <a:pt x="3560432" y="0"/>
                  </a:moveTo>
                  <a:lnTo>
                    <a:pt x="3503282" y="0"/>
                  </a:lnTo>
                  <a:lnTo>
                    <a:pt x="3503282" y="19050"/>
                  </a:lnTo>
                  <a:lnTo>
                    <a:pt x="3560432" y="19050"/>
                  </a:lnTo>
                  <a:lnTo>
                    <a:pt x="3560432" y="0"/>
                  </a:lnTo>
                  <a:close/>
                </a:path>
                <a:path w="4772025" h="3848100">
                  <a:moveTo>
                    <a:pt x="3604387" y="3829050"/>
                  </a:moveTo>
                  <a:lnTo>
                    <a:pt x="3547237" y="3829050"/>
                  </a:lnTo>
                  <a:lnTo>
                    <a:pt x="3547237" y="3848100"/>
                  </a:lnTo>
                  <a:lnTo>
                    <a:pt x="3604387" y="3848100"/>
                  </a:lnTo>
                  <a:lnTo>
                    <a:pt x="3604387" y="3829050"/>
                  </a:lnTo>
                  <a:close/>
                </a:path>
                <a:path w="4772025" h="3848100">
                  <a:moveTo>
                    <a:pt x="3655618" y="0"/>
                  </a:moveTo>
                  <a:lnTo>
                    <a:pt x="3598468" y="0"/>
                  </a:lnTo>
                  <a:lnTo>
                    <a:pt x="3598468" y="19050"/>
                  </a:lnTo>
                  <a:lnTo>
                    <a:pt x="3655618" y="19050"/>
                  </a:lnTo>
                  <a:lnTo>
                    <a:pt x="3655618" y="0"/>
                  </a:lnTo>
                  <a:close/>
                </a:path>
                <a:path w="4772025" h="3848100">
                  <a:moveTo>
                    <a:pt x="3699586" y="3829050"/>
                  </a:moveTo>
                  <a:lnTo>
                    <a:pt x="3642436" y="3829050"/>
                  </a:lnTo>
                  <a:lnTo>
                    <a:pt x="3642436" y="3848100"/>
                  </a:lnTo>
                  <a:lnTo>
                    <a:pt x="3699586" y="3848100"/>
                  </a:lnTo>
                  <a:lnTo>
                    <a:pt x="3699586" y="3829050"/>
                  </a:lnTo>
                  <a:close/>
                </a:path>
                <a:path w="4772025" h="3848100">
                  <a:moveTo>
                    <a:pt x="3750830" y="0"/>
                  </a:moveTo>
                  <a:lnTo>
                    <a:pt x="3693680" y="0"/>
                  </a:lnTo>
                  <a:lnTo>
                    <a:pt x="3693680" y="19050"/>
                  </a:lnTo>
                  <a:lnTo>
                    <a:pt x="3750830" y="19050"/>
                  </a:lnTo>
                  <a:lnTo>
                    <a:pt x="3750830" y="0"/>
                  </a:lnTo>
                  <a:close/>
                </a:path>
                <a:path w="4772025" h="3848100">
                  <a:moveTo>
                    <a:pt x="3794772" y="3829050"/>
                  </a:moveTo>
                  <a:lnTo>
                    <a:pt x="3737622" y="3829050"/>
                  </a:lnTo>
                  <a:lnTo>
                    <a:pt x="3737622" y="3848100"/>
                  </a:lnTo>
                  <a:lnTo>
                    <a:pt x="3794772" y="3848100"/>
                  </a:lnTo>
                  <a:lnTo>
                    <a:pt x="3794772" y="3829050"/>
                  </a:lnTo>
                  <a:close/>
                </a:path>
                <a:path w="4772025" h="3848100">
                  <a:moveTo>
                    <a:pt x="3846017" y="0"/>
                  </a:moveTo>
                  <a:lnTo>
                    <a:pt x="3788867" y="0"/>
                  </a:lnTo>
                  <a:lnTo>
                    <a:pt x="3788867" y="19050"/>
                  </a:lnTo>
                  <a:lnTo>
                    <a:pt x="3846017" y="19050"/>
                  </a:lnTo>
                  <a:lnTo>
                    <a:pt x="3846017" y="0"/>
                  </a:lnTo>
                  <a:close/>
                </a:path>
                <a:path w="4772025" h="3848100">
                  <a:moveTo>
                    <a:pt x="3889972" y="3829050"/>
                  </a:moveTo>
                  <a:lnTo>
                    <a:pt x="3832822" y="3829050"/>
                  </a:lnTo>
                  <a:lnTo>
                    <a:pt x="3832822" y="3848100"/>
                  </a:lnTo>
                  <a:lnTo>
                    <a:pt x="3889972" y="3848100"/>
                  </a:lnTo>
                  <a:lnTo>
                    <a:pt x="3889972" y="3829050"/>
                  </a:lnTo>
                  <a:close/>
                </a:path>
                <a:path w="4772025" h="3848100">
                  <a:moveTo>
                    <a:pt x="3941216" y="0"/>
                  </a:moveTo>
                  <a:lnTo>
                    <a:pt x="3884066" y="0"/>
                  </a:lnTo>
                  <a:lnTo>
                    <a:pt x="3884066" y="19050"/>
                  </a:lnTo>
                  <a:lnTo>
                    <a:pt x="3941216" y="19050"/>
                  </a:lnTo>
                  <a:lnTo>
                    <a:pt x="3941216" y="0"/>
                  </a:lnTo>
                  <a:close/>
                </a:path>
                <a:path w="4772025" h="3848100">
                  <a:moveTo>
                    <a:pt x="3985171" y="3829050"/>
                  </a:moveTo>
                  <a:lnTo>
                    <a:pt x="3928021" y="3829050"/>
                  </a:lnTo>
                  <a:lnTo>
                    <a:pt x="3928021" y="3848100"/>
                  </a:lnTo>
                  <a:lnTo>
                    <a:pt x="3985171" y="3848100"/>
                  </a:lnTo>
                  <a:lnTo>
                    <a:pt x="3985171" y="3829050"/>
                  </a:lnTo>
                  <a:close/>
                </a:path>
                <a:path w="4772025" h="3848100">
                  <a:moveTo>
                    <a:pt x="4036403" y="0"/>
                  </a:moveTo>
                  <a:lnTo>
                    <a:pt x="3979265" y="0"/>
                  </a:lnTo>
                  <a:lnTo>
                    <a:pt x="3979265" y="19050"/>
                  </a:lnTo>
                  <a:lnTo>
                    <a:pt x="4036403" y="19050"/>
                  </a:lnTo>
                  <a:lnTo>
                    <a:pt x="4036403" y="0"/>
                  </a:lnTo>
                  <a:close/>
                </a:path>
                <a:path w="4772025" h="3848100">
                  <a:moveTo>
                    <a:pt x="4080408" y="3829050"/>
                  </a:moveTo>
                  <a:lnTo>
                    <a:pt x="4023258" y="3829050"/>
                  </a:lnTo>
                  <a:lnTo>
                    <a:pt x="4023258" y="3848100"/>
                  </a:lnTo>
                  <a:lnTo>
                    <a:pt x="4080408" y="3848100"/>
                  </a:lnTo>
                  <a:lnTo>
                    <a:pt x="4080408" y="3829050"/>
                  </a:lnTo>
                  <a:close/>
                </a:path>
                <a:path w="4772025" h="3848100">
                  <a:moveTo>
                    <a:pt x="4131653" y="0"/>
                  </a:moveTo>
                  <a:lnTo>
                    <a:pt x="4074503" y="0"/>
                  </a:lnTo>
                  <a:lnTo>
                    <a:pt x="4074503" y="19050"/>
                  </a:lnTo>
                  <a:lnTo>
                    <a:pt x="4131653" y="19050"/>
                  </a:lnTo>
                  <a:lnTo>
                    <a:pt x="4131653" y="0"/>
                  </a:lnTo>
                  <a:close/>
                </a:path>
                <a:path w="4772025" h="3848100">
                  <a:moveTo>
                    <a:pt x="4175569" y="3829050"/>
                  </a:moveTo>
                  <a:lnTo>
                    <a:pt x="4118419" y="3829050"/>
                  </a:lnTo>
                  <a:lnTo>
                    <a:pt x="4118419" y="3848100"/>
                  </a:lnTo>
                  <a:lnTo>
                    <a:pt x="4175569" y="3848100"/>
                  </a:lnTo>
                  <a:lnTo>
                    <a:pt x="4175569" y="3829050"/>
                  </a:lnTo>
                  <a:close/>
                </a:path>
                <a:path w="4772025" h="3848100">
                  <a:moveTo>
                    <a:pt x="4226814" y="0"/>
                  </a:moveTo>
                  <a:lnTo>
                    <a:pt x="4169664" y="0"/>
                  </a:lnTo>
                  <a:lnTo>
                    <a:pt x="4169664" y="19050"/>
                  </a:lnTo>
                  <a:lnTo>
                    <a:pt x="4226814" y="19050"/>
                  </a:lnTo>
                  <a:lnTo>
                    <a:pt x="4226814" y="0"/>
                  </a:lnTo>
                  <a:close/>
                </a:path>
                <a:path w="4772025" h="3848100">
                  <a:moveTo>
                    <a:pt x="4270718" y="3829050"/>
                  </a:moveTo>
                  <a:lnTo>
                    <a:pt x="4213568" y="3829050"/>
                  </a:lnTo>
                  <a:lnTo>
                    <a:pt x="4213568" y="3848100"/>
                  </a:lnTo>
                  <a:lnTo>
                    <a:pt x="4270718" y="3848100"/>
                  </a:lnTo>
                  <a:lnTo>
                    <a:pt x="4270718" y="3829050"/>
                  </a:lnTo>
                  <a:close/>
                </a:path>
                <a:path w="4772025" h="3848100">
                  <a:moveTo>
                    <a:pt x="4321962" y="0"/>
                  </a:moveTo>
                  <a:lnTo>
                    <a:pt x="4264812" y="0"/>
                  </a:lnTo>
                  <a:lnTo>
                    <a:pt x="4264812" y="19050"/>
                  </a:lnTo>
                  <a:lnTo>
                    <a:pt x="4321962" y="19050"/>
                  </a:lnTo>
                  <a:lnTo>
                    <a:pt x="4321962" y="0"/>
                  </a:lnTo>
                  <a:close/>
                </a:path>
                <a:path w="4772025" h="3848100">
                  <a:moveTo>
                    <a:pt x="4365968" y="3829050"/>
                  </a:moveTo>
                  <a:lnTo>
                    <a:pt x="4308818" y="3829050"/>
                  </a:lnTo>
                  <a:lnTo>
                    <a:pt x="4308818" y="3848100"/>
                  </a:lnTo>
                  <a:lnTo>
                    <a:pt x="4365968" y="3848100"/>
                  </a:lnTo>
                  <a:lnTo>
                    <a:pt x="4365968" y="3829050"/>
                  </a:lnTo>
                  <a:close/>
                </a:path>
                <a:path w="4772025" h="3848100">
                  <a:moveTo>
                    <a:pt x="4417212" y="0"/>
                  </a:moveTo>
                  <a:lnTo>
                    <a:pt x="4360062" y="0"/>
                  </a:lnTo>
                  <a:lnTo>
                    <a:pt x="4360062" y="19050"/>
                  </a:lnTo>
                  <a:lnTo>
                    <a:pt x="4417212" y="19050"/>
                  </a:lnTo>
                  <a:lnTo>
                    <a:pt x="4417212" y="0"/>
                  </a:lnTo>
                  <a:close/>
                </a:path>
                <a:path w="4772025" h="3848100">
                  <a:moveTo>
                    <a:pt x="4461129" y="3829050"/>
                  </a:moveTo>
                  <a:lnTo>
                    <a:pt x="4403979" y="3829050"/>
                  </a:lnTo>
                  <a:lnTo>
                    <a:pt x="4403979" y="3848100"/>
                  </a:lnTo>
                  <a:lnTo>
                    <a:pt x="4461129" y="3848100"/>
                  </a:lnTo>
                  <a:lnTo>
                    <a:pt x="4461129" y="3829050"/>
                  </a:lnTo>
                  <a:close/>
                </a:path>
                <a:path w="4772025" h="3848100">
                  <a:moveTo>
                    <a:pt x="4512373" y="0"/>
                  </a:moveTo>
                  <a:lnTo>
                    <a:pt x="4455223" y="0"/>
                  </a:lnTo>
                  <a:lnTo>
                    <a:pt x="4455223" y="19050"/>
                  </a:lnTo>
                  <a:lnTo>
                    <a:pt x="4512373" y="19050"/>
                  </a:lnTo>
                  <a:lnTo>
                    <a:pt x="4512373" y="0"/>
                  </a:lnTo>
                  <a:close/>
                </a:path>
                <a:path w="4772025" h="3848100">
                  <a:moveTo>
                    <a:pt x="4556379" y="3829050"/>
                  </a:moveTo>
                  <a:lnTo>
                    <a:pt x="4499229" y="3829050"/>
                  </a:lnTo>
                  <a:lnTo>
                    <a:pt x="4499229" y="3848100"/>
                  </a:lnTo>
                  <a:lnTo>
                    <a:pt x="4556379" y="3848100"/>
                  </a:lnTo>
                  <a:lnTo>
                    <a:pt x="4556379" y="3829050"/>
                  </a:lnTo>
                  <a:close/>
                </a:path>
                <a:path w="4772025" h="3848100">
                  <a:moveTo>
                    <a:pt x="4607623" y="0"/>
                  </a:moveTo>
                  <a:lnTo>
                    <a:pt x="4550473" y="0"/>
                  </a:lnTo>
                  <a:lnTo>
                    <a:pt x="4550473" y="19050"/>
                  </a:lnTo>
                  <a:lnTo>
                    <a:pt x="4607623" y="19050"/>
                  </a:lnTo>
                  <a:lnTo>
                    <a:pt x="4607623" y="0"/>
                  </a:lnTo>
                  <a:close/>
                </a:path>
                <a:path w="4772025" h="3848100">
                  <a:moveTo>
                    <a:pt x="4651527" y="3829050"/>
                  </a:moveTo>
                  <a:lnTo>
                    <a:pt x="4594377" y="3829050"/>
                  </a:lnTo>
                  <a:lnTo>
                    <a:pt x="4594377" y="3848100"/>
                  </a:lnTo>
                  <a:lnTo>
                    <a:pt x="4651527" y="3848100"/>
                  </a:lnTo>
                  <a:lnTo>
                    <a:pt x="4651527" y="3829050"/>
                  </a:lnTo>
                  <a:close/>
                </a:path>
                <a:path w="4772025" h="3848100">
                  <a:moveTo>
                    <a:pt x="4703445" y="368"/>
                  </a:moveTo>
                  <a:lnTo>
                    <a:pt x="4695825" y="0"/>
                  </a:lnTo>
                  <a:lnTo>
                    <a:pt x="4645622" y="0"/>
                  </a:lnTo>
                  <a:lnTo>
                    <a:pt x="4645622" y="19050"/>
                  </a:lnTo>
                  <a:lnTo>
                    <a:pt x="4701565" y="19050"/>
                  </a:lnTo>
                  <a:lnTo>
                    <a:pt x="4703445" y="368"/>
                  </a:lnTo>
                  <a:close/>
                </a:path>
                <a:path w="4772025" h="3848100">
                  <a:moveTo>
                    <a:pt x="4748746" y="3826662"/>
                  </a:moveTo>
                  <a:lnTo>
                    <a:pt x="4735563" y="3812984"/>
                  </a:lnTo>
                  <a:lnTo>
                    <a:pt x="4730877" y="3817670"/>
                  </a:lnTo>
                  <a:lnTo>
                    <a:pt x="4724679" y="3821785"/>
                  </a:lnTo>
                  <a:lnTo>
                    <a:pt x="4710696" y="3827576"/>
                  </a:lnTo>
                  <a:lnTo>
                    <a:pt x="4703407" y="3829050"/>
                  </a:lnTo>
                  <a:lnTo>
                    <a:pt x="4689627" y="3829050"/>
                  </a:lnTo>
                  <a:lnTo>
                    <a:pt x="4689627" y="3848100"/>
                  </a:lnTo>
                  <a:lnTo>
                    <a:pt x="4695825" y="3848100"/>
                  </a:lnTo>
                  <a:lnTo>
                    <a:pt x="4703330" y="3847731"/>
                  </a:lnTo>
                  <a:lnTo>
                    <a:pt x="4744136" y="3830828"/>
                  </a:lnTo>
                  <a:lnTo>
                    <a:pt x="4748746" y="3826662"/>
                  </a:lnTo>
                  <a:close/>
                </a:path>
                <a:path w="4772025" h="3848100">
                  <a:moveTo>
                    <a:pt x="4771923" y="74155"/>
                  </a:moveTo>
                  <a:lnTo>
                    <a:pt x="4759185" y="33845"/>
                  </a:lnTo>
                  <a:lnTo>
                    <a:pt x="4743602" y="16865"/>
                  </a:lnTo>
                  <a:lnTo>
                    <a:pt x="4731867" y="31419"/>
                  </a:lnTo>
                  <a:lnTo>
                    <a:pt x="4736223" y="35775"/>
                  </a:lnTo>
                  <a:lnTo>
                    <a:pt x="4741596" y="41148"/>
                  </a:lnTo>
                  <a:lnTo>
                    <a:pt x="4745710" y="47320"/>
                  </a:lnTo>
                  <a:lnTo>
                    <a:pt x="4751502" y="61328"/>
                  </a:lnTo>
                  <a:lnTo>
                    <a:pt x="4752975" y="68618"/>
                  </a:lnTo>
                  <a:lnTo>
                    <a:pt x="4752975" y="74663"/>
                  </a:lnTo>
                  <a:lnTo>
                    <a:pt x="4771923" y="74155"/>
                  </a:lnTo>
                  <a:close/>
                </a:path>
                <a:path w="4772025" h="3848100">
                  <a:moveTo>
                    <a:pt x="4772025" y="3729837"/>
                  </a:moveTo>
                  <a:lnTo>
                    <a:pt x="4752975" y="3729837"/>
                  </a:lnTo>
                  <a:lnTo>
                    <a:pt x="4752975" y="3779405"/>
                  </a:lnTo>
                  <a:lnTo>
                    <a:pt x="4751946" y="3784587"/>
                  </a:lnTo>
                  <a:lnTo>
                    <a:pt x="4770094" y="3788689"/>
                  </a:lnTo>
                  <a:lnTo>
                    <a:pt x="4770577" y="3786759"/>
                  </a:lnTo>
                  <a:lnTo>
                    <a:pt x="4771656" y="3779405"/>
                  </a:lnTo>
                  <a:lnTo>
                    <a:pt x="4772025" y="3771900"/>
                  </a:lnTo>
                  <a:lnTo>
                    <a:pt x="4772025" y="3729837"/>
                  </a:lnTo>
                  <a:close/>
                </a:path>
                <a:path w="4772025" h="3848100">
                  <a:moveTo>
                    <a:pt x="4772025" y="3634625"/>
                  </a:moveTo>
                  <a:lnTo>
                    <a:pt x="4752975" y="3634625"/>
                  </a:lnTo>
                  <a:lnTo>
                    <a:pt x="4752975" y="3691775"/>
                  </a:lnTo>
                  <a:lnTo>
                    <a:pt x="4772025" y="3691775"/>
                  </a:lnTo>
                  <a:lnTo>
                    <a:pt x="4772025" y="3634625"/>
                  </a:lnTo>
                  <a:close/>
                </a:path>
                <a:path w="4772025" h="3848100">
                  <a:moveTo>
                    <a:pt x="4772025" y="3539439"/>
                  </a:moveTo>
                  <a:lnTo>
                    <a:pt x="4752975" y="3539439"/>
                  </a:lnTo>
                  <a:lnTo>
                    <a:pt x="4752975" y="3596589"/>
                  </a:lnTo>
                  <a:lnTo>
                    <a:pt x="4772025" y="3596589"/>
                  </a:lnTo>
                  <a:lnTo>
                    <a:pt x="4772025" y="3539439"/>
                  </a:lnTo>
                  <a:close/>
                </a:path>
                <a:path w="4772025" h="3848100">
                  <a:moveTo>
                    <a:pt x="4772025" y="3444240"/>
                  </a:moveTo>
                  <a:lnTo>
                    <a:pt x="4752975" y="3444240"/>
                  </a:lnTo>
                  <a:lnTo>
                    <a:pt x="4752975" y="3501390"/>
                  </a:lnTo>
                  <a:lnTo>
                    <a:pt x="4772025" y="3501390"/>
                  </a:lnTo>
                  <a:lnTo>
                    <a:pt x="4772025" y="3444240"/>
                  </a:lnTo>
                  <a:close/>
                </a:path>
                <a:path w="4772025" h="3848100">
                  <a:moveTo>
                    <a:pt x="4772025" y="3349040"/>
                  </a:moveTo>
                  <a:lnTo>
                    <a:pt x="4752975" y="3349040"/>
                  </a:lnTo>
                  <a:lnTo>
                    <a:pt x="4752975" y="3406190"/>
                  </a:lnTo>
                  <a:lnTo>
                    <a:pt x="4772025" y="3406190"/>
                  </a:lnTo>
                  <a:lnTo>
                    <a:pt x="4772025" y="3349040"/>
                  </a:lnTo>
                  <a:close/>
                </a:path>
                <a:path w="4772025" h="3848100">
                  <a:moveTo>
                    <a:pt x="4772025" y="3253854"/>
                  </a:moveTo>
                  <a:lnTo>
                    <a:pt x="4752975" y="3253854"/>
                  </a:lnTo>
                  <a:lnTo>
                    <a:pt x="4752975" y="3311004"/>
                  </a:lnTo>
                  <a:lnTo>
                    <a:pt x="4772025" y="3311004"/>
                  </a:lnTo>
                  <a:lnTo>
                    <a:pt x="4772025" y="3253854"/>
                  </a:lnTo>
                  <a:close/>
                </a:path>
                <a:path w="4772025" h="3848100">
                  <a:moveTo>
                    <a:pt x="4772025" y="3158642"/>
                  </a:moveTo>
                  <a:lnTo>
                    <a:pt x="4752975" y="3158642"/>
                  </a:lnTo>
                  <a:lnTo>
                    <a:pt x="4752975" y="3215792"/>
                  </a:lnTo>
                  <a:lnTo>
                    <a:pt x="4772025" y="3215792"/>
                  </a:lnTo>
                  <a:lnTo>
                    <a:pt x="4772025" y="3158642"/>
                  </a:lnTo>
                  <a:close/>
                </a:path>
                <a:path w="4772025" h="3848100">
                  <a:moveTo>
                    <a:pt x="4772025" y="3063456"/>
                  </a:moveTo>
                  <a:lnTo>
                    <a:pt x="4752975" y="3063456"/>
                  </a:lnTo>
                  <a:lnTo>
                    <a:pt x="4752975" y="3120606"/>
                  </a:lnTo>
                  <a:lnTo>
                    <a:pt x="4772025" y="3120606"/>
                  </a:lnTo>
                  <a:lnTo>
                    <a:pt x="4772025" y="3063456"/>
                  </a:lnTo>
                  <a:close/>
                </a:path>
                <a:path w="4772025" h="3848100">
                  <a:moveTo>
                    <a:pt x="4772025" y="2968256"/>
                  </a:moveTo>
                  <a:lnTo>
                    <a:pt x="4752975" y="2968256"/>
                  </a:lnTo>
                  <a:lnTo>
                    <a:pt x="4752975" y="3025406"/>
                  </a:lnTo>
                  <a:lnTo>
                    <a:pt x="4772025" y="3025406"/>
                  </a:lnTo>
                  <a:lnTo>
                    <a:pt x="4772025" y="2968256"/>
                  </a:lnTo>
                  <a:close/>
                </a:path>
                <a:path w="4772025" h="3848100">
                  <a:moveTo>
                    <a:pt x="4772025" y="2873057"/>
                  </a:moveTo>
                  <a:lnTo>
                    <a:pt x="4752975" y="2873057"/>
                  </a:lnTo>
                  <a:lnTo>
                    <a:pt x="4752975" y="2930207"/>
                  </a:lnTo>
                  <a:lnTo>
                    <a:pt x="4772025" y="2930207"/>
                  </a:lnTo>
                  <a:lnTo>
                    <a:pt x="4772025" y="2873057"/>
                  </a:lnTo>
                  <a:close/>
                </a:path>
                <a:path w="4772025" h="3848100">
                  <a:moveTo>
                    <a:pt x="4772025" y="2777871"/>
                  </a:moveTo>
                  <a:lnTo>
                    <a:pt x="4752975" y="2777871"/>
                  </a:lnTo>
                  <a:lnTo>
                    <a:pt x="4752975" y="2835021"/>
                  </a:lnTo>
                  <a:lnTo>
                    <a:pt x="4772025" y="2835021"/>
                  </a:lnTo>
                  <a:lnTo>
                    <a:pt x="4772025" y="2777871"/>
                  </a:lnTo>
                  <a:close/>
                </a:path>
                <a:path w="4772025" h="3848100">
                  <a:moveTo>
                    <a:pt x="4772025" y="2682659"/>
                  </a:moveTo>
                  <a:lnTo>
                    <a:pt x="4752975" y="2682659"/>
                  </a:lnTo>
                  <a:lnTo>
                    <a:pt x="4752975" y="2739809"/>
                  </a:lnTo>
                  <a:lnTo>
                    <a:pt x="4772025" y="2739809"/>
                  </a:lnTo>
                  <a:lnTo>
                    <a:pt x="4772025" y="2682659"/>
                  </a:lnTo>
                  <a:close/>
                </a:path>
                <a:path w="4772025" h="3848100">
                  <a:moveTo>
                    <a:pt x="4772025" y="2587472"/>
                  </a:moveTo>
                  <a:lnTo>
                    <a:pt x="4752975" y="2587472"/>
                  </a:lnTo>
                  <a:lnTo>
                    <a:pt x="4752975" y="2644622"/>
                  </a:lnTo>
                  <a:lnTo>
                    <a:pt x="4772025" y="2644622"/>
                  </a:lnTo>
                  <a:lnTo>
                    <a:pt x="4772025" y="2587472"/>
                  </a:lnTo>
                  <a:close/>
                </a:path>
                <a:path w="4772025" h="3848100">
                  <a:moveTo>
                    <a:pt x="4772025" y="2492273"/>
                  </a:moveTo>
                  <a:lnTo>
                    <a:pt x="4752975" y="2492273"/>
                  </a:lnTo>
                  <a:lnTo>
                    <a:pt x="4752975" y="2549423"/>
                  </a:lnTo>
                  <a:lnTo>
                    <a:pt x="4772025" y="2549423"/>
                  </a:lnTo>
                  <a:lnTo>
                    <a:pt x="4772025" y="2492273"/>
                  </a:lnTo>
                  <a:close/>
                </a:path>
                <a:path w="4772025" h="3848100">
                  <a:moveTo>
                    <a:pt x="4772025" y="2397074"/>
                  </a:moveTo>
                  <a:lnTo>
                    <a:pt x="4752975" y="2397074"/>
                  </a:lnTo>
                  <a:lnTo>
                    <a:pt x="4752975" y="2454224"/>
                  </a:lnTo>
                  <a:lnTo>
                    <a:pt x="4772025" y="2454224"/>
                  </a:lnTo>
                  <a:lnTo>
                    <a:pt x="4772025" y="2397074"/>
                  </a:lnTo>
                  <a:close/>
                </a:path>
                <a:path w="4772025" h="3848100">
                  <a:moveTo>
                    <a:pt x="4772025" y="2301875"/>
                  </a:moveTo>
                  <a:lnTo>
                    <a:pt x="4752975" y="2301875"/>
                  </a:lnTo>
                  <a:lnTo>
                    <a:pt x="4752975" y="2359025"/>
                  </a:lnTo>
                  <a:lnTo>
                    <a:pt x="4772025" y="2359025"/>
                  </a:lnTo>
                  <a:lnTo>
                    <a:pt x="4772025" y="2301875"/>
                  </a:lnTo>
                  <a:close/>
                </a:path>
                <a:path w="4772025" h="3848100">
                  <a:moveTo>
                    <a:pt x="4772025" y="2206675"/>
                  </a:moveTo>
                  <a:lnTo>
                    <a:pt x="4752975" y="2206675"/>
                  </a:lnTo>
                  <a:lnTo>
                    <a:pt x="4752975" y="2263825"/>
                  </a:lnTo>
                  <a:lnTo>
                    <a:pt x="4772025" y="2263825"/>
                  </a:lnTo>
                  <a:lnTo>
                    <a:pt x="4772025" y="2206675"/>
                  </a:lnTo>
                  <a:close/>
                </a:path>
                <a:path w="4772025" h="3848100">
                  <a:moveTo>
                    <a:pt x="4772025" y="2111489"/>
                  </a:moveTo>
                  <a:lnTo>
                    <a:pt x="4752975" y="2111489"/>
                  </a:lnTo>
                  <a:lnTo>
                    <a:pt x="4752975" y="2168639"/>
                  </a:lnTo>
                  <a:lnTo>
                    <a:pt x="4772025" y="2168639"/>
                  </a:lnTo>
                  <a:lnTo>
                    <a:pt x="4772025" y="2111489"/>
                  </a:lnTo>
                  <a:close/>
                </a:path>
                <a:path w="4772025" h="3848100">
                  <a:moveTo>
                    <a:pt x="4772025" y="2016290"/>
                  </a:moveTo>
                  <a:lnTo>
                    <a:pt x="4752975" y="2016290"/>
                  </a:lnTo>
                  <a:lnTo>
                    <a:pt x="4752975" y="2073440"/>
                  </a:lnTo>
                  <a:lnTo>
                    <a:pt x="4772025" y="2073440"/>
                  </a:lnTo>
                  <a:lnTo>
                    <a:pt x="4772025" y="2016290"/>
                  </a:lnTo>
                  <a:close/>
                </a:path>
                <a:path w="4772025" h="3848100">
                  <a:moveTo>
                    <a:pt x="4772025" y="1921090"/>
                  </a:moveTo>
                  <a:lnTo>
                    <a:pt x="4752975" y="1921090"/>
                  </a:lnTo>
                  <a:lnTo>
                    <a:pt x="4752975" y="1978240"/>
                  </a:lnTo>
                  <a:lnTo>
                    <a:pt x="4772025" y="1978240"/>
                  </a:lnTo>
                  <a:lnTo>
                    <a:pt x="4772025" y="1921090"/>
                  </a:lnTo>
                  <a:close/>
                </a:path>
                <a:path w="4772025" h="3848100">
                  <a:moveTo>
                    <a:pt x="4772025" y="1825891"/>
                  </a:moveTo>
                  <a:lnTo>
                    <a:pt x="4752975" y="1825891"/>
                  </a:lnTo>
                  <a:lnTo>
                    <a:pt x="4752975" y="1883041"/>
                  </a:lnTo>
                  <a:lnTo>
                    <a:pt x="4772025" y="1883041"/>
                  </a:lnTo>
                  <a:lnTo>
                    <a:pt x="4772025" y="1825891"/>
                  </a:lnTo>
                  <a:close/>
                </a:path>
                <a:path w="4772025" h="3848100">
                  <a:moveTo>
                    <a:pt x="4772025" y="1730692"/>
                  </a:moveTo>
                  <a:lnTo>
                    <a:pt x="4752975" y="1730692"/>
                  </a:lnTo>
                  <a:lnTo>
                    <a:pt x="4752975" y="1787842"/>
                  </a:lnTo>
                  <a:lnTo>
                    <a:pt x="4772025" y="1787842"/>
                  </a:lnTo>
                  <a:lnTo>
                    <a:pt x="4772025" y="1730692"/>
                  </a:lnTo>
                  <a:close/>
                </a:path>
                <a:path w="4772025" h="3848100">
                  <a:moveTo>
                    <a:pt x="4772025" y="1635506"/>
                  </a:moveTo>
                  <a:lnTo>
                    <a:pt x="4752975" y="1635506"/>
                  </a:lnTo>
                  <a:lnTo>
                    <a:pt x="4752975" y="1692656"/>
                  </a:lnTo>
                  <a:lnTo>
                    <a:pt x="4772025" y="1692656"/>
                  </a:lnTo>
                  <a:lnTo>
                    <a:pt x="4772025" y="1635506"/>
                  </a:lnTo>
                  <a:close/>
                </a:path>
                <a:path w="4772025" h="3848100">
                  <a:moveTo>
                    <a:pt x="4772025" y="1540306"/>
                  </a:moveTo>
                  <a:lnTo>
                    <a:pt x="4752975" y="1540306"/>
                  </a:lnTo>
                  <a:lnTo>
                    <a:pt x="4752975" y="1597456"/>
                  </a:lnTo>
                  <a:lnTo>
                    <a:pt x="4772025" y="1597456"/>
                  </a:lnTo>
                  <a:lnTo>
                    <a:pt x="4772025" y="1540306"/>
                  </a:lnTo>
                  <a:close/>
                </a:path>
                <a:path w="4772025" h="3848100">
                  <a:moveTo>
                    <a:pt x="4772025" y="1445107"/>
                  </a:moveTo>
                  <a:lnTo>
                    <a:pt x="4752975" y="1445107"/>
                  </a:lnTo>
                  <a:lnTo>
                    <a:pt x="4752975" y="1502257"/>
                  </a:lnTo>
                  <a:lnTo>
                    <a:pt x="4772025" y="1502257"/>
                  </a:lnTo>
                  <a:lnTo>
                    <a:pt x="4772025" y="1445107"/>
                  </a:lnTo>
                  <a:close/>
                </a:path>
                <a:path w="4772025" h="3848100">
                  <a:moveTo>
                    <a:pt x="4772025" y="1349908"/>
                  </a:moveTo>
                  <a:lnTo>
                    <a:pt x="4752975" y="1349908"/>
                  </a:lnTo>
                  <a:lnTo>
                    <a:pt x="4752975" y="1407058"/>
                  </a:lnTo>
                  <a:lnTo>
                    <a:pt x="4772025" y="1407058"/>
                  </a:lnTo>
                  <a:lnTo>
                    <a:pt x="4772025" y="1349908"/>
                  </a:lnTo>
                  <a:close/>
                </a:path>
                <a:path w="4772025" h="3848100">
                  <a:moveTo>
                    <a:pt x="4772025" y="1254709"/>
                  </a:moveTo>
                  <a:lnTo>
                    <a:pt x="4752975" y="1254709"/>
                  </a:lnTo>
                  <a:lnTo>
                    <a:pt x="4752975" y="1311859"/>
                  </a:lnTo>
                  <a:lnTo>
                    <a:pt x="4772025" y="1311859"/>
                  </a:lnTo>
                  <a:lnTo>
                    <a:pt x="4772025" y="1254709"/>
                  </a:lnTo>
                  <a:close/>
                </a:path>
                <a:path w="4772025" h="3848100">
                  <a:moveTo>
                    <a:pt x="4772025" y="1159522"/>
                  </a:moveTo>
                  <a:lnTo>
                    <a:pt x="4752975" y="1159522"/>
                  </a:lnTo>
                  <a:lnTo>
                    <a:pt x="4752975" y="1216672"/>
                  </a:lnTo>
                  <a:lnTo>
                    <a:pt x="4772025" y="1216672"/>
                  </a:lnTo>
                  <a:lnTo>
                    <a:pt x="4772025" y="1159522"/>
                  </a:lnTo>
                  <a:close/>
                </a:path>
                <a:path w="4772025" h="3848100">
                  <a:moveTo>
                    <a:pt x="4772025" y="1064323"/>
                  </a:moveTo>
                  <a:lnTo>
                    <a:pt x="4752975" y="1064323"/>
                  </a:lnTo>
                  <a:lnTo>
                    <a:pt x="4752975" y="1121473"/>
                  </a:lnTo>
                  <a:lnTo>
                    <a:pt x="4772025" y="1121473"/>
                  </a:lnTo>
                  <a:lnTo>
                    <a:pt x="4772025" y="1064323"/>
                  </a:lnTo>
                  <a:close/>
                </a:path>
                <a:path w="4772025" h="3848100">
                  <a:moveTo>
                    <a:pt x="4772025" y="969124"/>
                  </a:moveTo>
                  <a:lnTo>
                    <a:pt x="4752975" y="969124"/>
                  </a:lnTo>
                  <a:lnTo>
                    <a:pt x="4752975" y="1026274"/>
                  </a:lnTo>
                  <a:lnTo>
                    <a:pt x="4772025" y="1026274"/>
                  </a:lnTo>
                  <a:lnTo>
                    <a:pt x="4772025" y="969124"/>
                  </a:lnTo>
                  <a:close/>
                </a:path>
                <a:path w="4772025" h="3848100">
                  <a:moveTo>
                    <a:pt x="4772025" y="873925"/>
                  </a:moveTo>
                  <a:lnTo>
                    <a:pt x="4752975" y="873925"/>
                  </a:lnTo>
                  <a:lnTo>
                    <a:pt x="4752975" y="931075"/>
                  </a:lnTo>
                  <a:lnTo>
                    <a:pt x="4772025" y="931075"/>
                  </a:lnTo>
                  <a:lnTo>
                    <a:pt x="4772025" y="873925"/>
                  </a:lnTo>
                  <a:close/>
                </a:path>
                <a:path w="4772025" h="3848100">
                  <a:moveTo>
                    <a:pt x="4772025" y="778725"/>
                  </a:moveTo>
                  <a:lnTo>
                    <a:pt x="4752975" y="778725"/>
                  </a:lnTo>
                  <a:lnTo>
                    <a:pt x="4752975" y="835875"/>
                  </a:lnTo>
                  <a:lnTo>
                    <a:pt x="4772025" y="835875"/>
                  </a:lnTo>
                  <a:lnTo>
                    <a:pt x="4772025" y="778725"/>
                  </a:lnTo>
                  <a:close/>
                </a:path>
                <a:path w="4772025" h="3848100">
                  <a:moveTo>
                    <a:pt x="4772025" y="683526"/>
                  </a:moveTo>
                  <a:lnTo>
                    <a:pt x="4752975" y="683526"/>
                  </a:lnTo>
                  <a:lnTo>
                    <a:pt x="4752975" y="740676"/>
                  </a:lnTo>
                  <a:lnTo>
                    <a:pt x="4772025" y="740676"/>
                  </a:lnTo>
                  <a:lnTo>
                    <a:pt x="4772025" y="683526"/>
                  </a:lnTo>
                  <a:close/>
                </a:path>
                <a:path w="4772025" h="3848100">
                  <a:moveTo>
                    <a:pt x="4772025" y="588340"/>
                  </a:moveTo>
                  <a:lnTo>
                    <a:pt x="4752975" y="588340"/>
                  </a:lnTo>
                  <a:lnTo>
                    <a:pt x="4752975" y="645490"/>
                  </a:lnTo>
                  <a:lnTo>
                    <a:pt x="4772025" y="645490"/>
                  </a:lnTo>
                  <a:lnTo>
                    <a:pt x="4772025" y="588340"/>
                  </a:lnTo>
                  <a:close/>
                </a:path>
                <a:path w="4772025" h="3848100">
                  <a:moveTo>
                    <a:pt x="4772025" y="493141"/>
                  </a:moveTo>
                  <a:lnTo>
                    <a:pt x="4752975" y="493141"/>
                  </a:lnTo>
                  <a:lnTo>
                    <a:pt x="4752975" y="550291"/>
                  </a:lnTo>
                  <a:lnTo>
                    <a:pt x="4772025" y="550291"/>
                  </a:lnTo>
                  <a:lnTo>
                    <a:pt x="4772025" y="493141"/>
                  </a:lnTo>
                  <a:close/>
                </a:path>
                <a:path w="4772025" h="3848100">
                  <a:moveTo>
                    <a:pt x="4772025" y="397941"/>
                  </a:moveTo>
                  <a:lnTo>
                    <a:pt x="4752975" y="397941"/>
                  </a:lnTo>
                  <a:lnTo>
                    <a:pt x="4752975" y="455091"/>
                  </a:lnTo>
                  <a:lnTo>
                    <a:pt x="4772025" y="455091"/>
                  </a:lnTo>
                  <a:lnTo>
                    <a:pt x="4772025" y="397941"/>
                  </a:lnTo>
                  <a:close/>
                </a:path>
                <a:path w="4772025" h="3848100">
                  <a:moveTo>
                    <a:pt x="4772025" y="302742"/>
                  </a:moveTo>
                  <a:lnTo>
                    <a:pt x="4752975" y="302742"/>
                  </a:lnTo>
                  <a:lnTo>
                    <a:pt x="4752975" y="359892"/>
                  </a:lnTo>
                  <a:lnTo>
                    <a:pt x="4772025" y="359892"/>
                  </a:lnTo>
                  <a:lnTo>
                    <a:pt x="4772025" y="302742"/>
                  </a:lnTo>
                  <a:close/>
                </a:path>
                <a:path w="4772025" h="3848100">
                  <a:moveTo>
                    <a:pt x="4772025" y="207543"/>
                  </a:moveTo>
                  <a:lnTo>
                    <a:pt x="4752975" y="207543"/>
                  </a:lnTo>
                  <a:lnTo>
                    <a:pt x="4752975" y="264693"/>
                  </a:lnTo>
                  <a:lnTo>
                    <a:pt x="4772025" y="264693"/>
                  </a:lnTo>
                  <a:lnTo>
                    <a:pt x="4772025" y="207543"/>
                  </a:lnTo>
                  <a:close/>
                </a:path>
                <a:path w="4772025" h="3848100">
                  <a:moveTo>
                    <a:pt x="4772025" y="112356"/>
                  </a:moveTo>
                  <a:lnTo>
                    <a:pt x="4752975" y="112356"/>
                  </a:lnTo>
                  <a:lnTo>
                    <a:pt x="4752975" y="169506"/>
                  </a:lnTo>
                  <a:lnTo>
                    <a:pt x="4772025" y="169506"/>
                  </a:lnTo>
                  <a:lnTo>
                    <a:pt x="4772025" y="112356"/>
                  </a:lnTo>
                  <a:close/>
                </a:path>
              </a:pathLst>
            </a:custGeom>
            <a:solidFill>
              <a:srgbClr val="00E6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113656" y="4008755"/>
            <a:ext cx="3613150" cy="425450"/>
          </a:xfrm>
          <a:prstGeom prst="rect">
            <a:avLst/>
          </a:prstGeom>
        </p:spPr>
        <p:txBody>
          <a:bodyPr vert="horz" wrap="square" lIns="0" tIns="2984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34"/>
              </a:spcBef>
            </a:pPr>
            <a:r>
              <a:rPr sz="1200" b="1" dirty="0">
                <a:solidFill>
                  <a:srgbClr val="00E675"/>
                </a:solidFill>
                <a:latin typeface="Segoe UI"/>
                <a:cs typeface="Segoe UI"/>
              </a:rPr>
              <a:t>Тут</a:t>
            </a:r>
            <a:r>
              <a:rPr sz="1200" b="1" spc="-55" dirty="0">
                <a:solidFill>
                  <a:srgbClr val="00E675"/>
                </a:solidFill>
                <a:latin typeface="Segoe UI"/>
                <a:cs typeface="Segoe UI"/>
              </a:rPr>
              <a:t> </a:t>
            </a:r>
            <a:r>
              <a:rPr sz="1200" b="1" spc="-10" dirty="0">
                <a:solidFill>
                  <a:srgbClr val="00E675"/>
                </a:solidFill>
                <a:latin typeface="Segoe UI"/>
                <a:cs typeface="Segoe UI"/>
              </a:rPr>
              <a:t>буде:</a:t>
            </a:r>
            <a:endParaRPr sz="1200" dirty="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  <a:spcBef>
                <a:spcPts val="135"/>
              </a:spcBef>
            </a:pPr>
            <a:r>
              <a:rPr sz="1200" b="1" spc="-10" dirty="0">
                <a:solidFill>
                  <a:srgbClr val="00E675"/>
                </a:solidFill>
                <a:latin typeface="Segoe UI"/>
                <a:cs typeface="Segoe UI"/>
              </a:rPr>
              <a:t>ER-</a:t>
            </a:r>
            <a:r>
              <a:rPr sz="1200" b="1" dirty="0">
                <a:solidFill>
                  <a:srgbClr val="00E675"/>
                </a:solidFill>
                <a:latin typeface="Segoe UI"/>
                <a:cs typeface="Segoe UI"/>
              </a:rPr>
              <a:t>діаграма</a:t>
            </a:r>
            <a:r>
              <a:rPr sz="1200" b="1" spc="-40" dirty="0">
                <a:solidFill>
                  <a:srgbClr val="00E675"/>
                </a:solidFill>
                <a:latin typeface="Segoe UI"/>
                <a:cs typeface="Segoe UI"/>
              </a:rPr>
              <a:t> </a:t>
            </a:r>
            <a:r>
              <a:rPr sz="1200" b="1" dirty="0">
                <a:solidFill>
                  <a:srgbClr val="00E675"/>
                </a:solidFill>
                <a:latin typeface="Segoe UI"/>
                <a:cs typeface="Segoe UI"/>
              </a:rPr>
              <a:t>з</a:t>
            </a:r>
            <a:r>
              <a:rPr sz="1200" b="1" spc="-40" dirty="0">
                <a:solidFill>
                  <a:srgbClr val="00E675"/>
                </a:solidFill>
                <a:latin typeface="Segoe UI"/>
                <a:cs typeface="Segoe UI"/>
              </a:rPr>
              <a:t> </a:t>
            </a:r>
            <a:r>
              <a:rPr sz="1200" b="1" dirty="0">
                <a:solidFill>
                  <a:srgbClr val="00E675"/>
                </a:solidFill>
                <a:latin typeface="Segoe UI"/>
                <a:cs typeface="Segoe UI"/>
              </a:rPr>
              <a:t>вашої</a:t>
            </a:r>
            <a:r>
              <a:rPr sz="1200" b="1" spc="-35" dirty="0">
                <a:solidFill>
                  <a:srgbClr val="00E675"/>
                </a:solidFill>
                <a:latin typeface="Segoe UI"/>
                <a:cs typeface="Segoe UI"/>
              </a:rPr>
              <a:t> </a:t>
            </a:r>
            <a:r>
              <a:rPr sz="1200" b="1" dirty="0">
                <a:solidFill>
                  <a:srgbClr val="00E675"/>
                </a:solidFill>
                <a:latin typeface="Segoe UI"/>
                <a:cs typeface="Segoe UI"/>
              </a:rPr>
              <a:t>роботи</a:t>
            </a:r>
            <a:r>
              <a:rPr sz="1200" b="1" spc="-40" dirty="0">
                <a:solidFill>
                  <a:srgbClr val="00E675"/>
                </a:solidFill>
                <a:latin typeface="Segoe UI"/>
                <a:cs typeface="Segoe UI"/>
              </a:rPr>
              <a:t> </a:t>
            </a:r>
            <a:r>
              <a:rPr sz="1200" b="1" spc="-10" dirty="0">
                <a:solidFill>
                  <a:srgbClr val="00E675"/>
                </a:solidFill>
                <a:latin typeface="Segoe UI"/>
                <a:cs typeface="Segoe UI"/>
              </a:rPr>
              <a:t>(image_2dd3dc.png)</a:t>
            </a:r>
            <a:endParaRPr sz="1200" dirty="0">
              <a:latin typeface="Segoe UI"/>
              <a:cs typeface="Segoe UI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50"/>
              </a:lnSpc>
            </a:pPr>
            <a:fld id="{81D60167-4931-47E6-BA6A-407CBD079E47}" type="slidenum">
              <a:rPr dirty="0"/>
              <a:t>4</a:t>
            </a:fld>
            <a:r>
              <a:rPr spc="35" dirty="0"/>
              <a:t> </a:t>
            </a:r>
            <a:r>
              <a:rPr dirty="0"/>
              <a:t>/</a:t>
            </a:r>
            <a:r>
              <a:rPr spc="35" dirty="0"/>
              <a:t> </a:t>
            </a:r>
            <a:r>
              <a:rPr spc="-60" dirty="0"/>
              <a:t>7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6237EC3-07E4-4D49-8394-F5106C6833C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430" y="1109372"/>
            <a:ext cx="5484177" cy="56273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Взаємодія</a:t>
            </a:r>
            <a:r>
              <a:rPr spc="-95" dirty="0"/>
              <a:t> </a:t>
            </a:r>
            <a:r>
              <a:rPr dirty="0"/>
              <a:t>підсистем</a:t>
            </a:r>
            <a:r>
              <a:rPr spc="-90" dirty="0"/>
              <a:t> </a:t>
            </a:r>
            <a:r>
              <a:rPr dirty="0"/>
              <a:t>через</a:t>
            </a:r>
            <a:r>
              <a:rPr spc="-95" dirty="0"/>
              <a:t> </a:t>
            </a:r>
            <a:r>
              <a:rPr dirty="0"/>
              <a:t>REST</a:t>
            </a:r>
            <a:r>
              <a:rPr spc="-90" dirty="0"/>
              <a:t> </a:t>
            </a:r>
            <a:r>
              <a:rPr spc="-25" dirty="0"/>
              <a:t>API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00" y="2886075"/>
            <a:ext cx="85725" cy="8572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58800" y="2671445"/>
            <a:ext cx="4202430" cy="3016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5400"/>
              </a:lnSpc>
              <a:spcBef>
                <a:spcPts val="100"/>
              </a:spcBef>
            </a:pP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Використання</a:t>
            </a:r>
            <a:r>
              <a:rPr sz="1800" spc="-5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chemeClr val="tx1"/>
                </a:solidFill>
                <a:latin typeface="Segoe UI"/>
                <a:cs typeface="Segoe UI"/>
              </a:rPr>
              <a:t>Django</a:t>
            </a:r>
            <a:r>
              <a:rPr sz="1800" b="1" spc="-5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chemeClr val="tx1"/>
                </a:solidFill>
                <a:latin typeface="Segoe UI"/>
                <a:cs typeface="Segoe UI"/>
              </a:rPr>
              <a:t>REST</a:t>
            </a:r>
            <a:r>
              <a:rPr sz="1800" b="1" spc="-5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chemeClr val="tx1"/>
                </a:solidFill>
                <a:latin typeface="Segoe UI"/>
                <a:cs typeface="Segoe UI"/>
              </a:rPr>
              <a:t>Framework </a:t>
            </a:r>
            <a:r>
              <a:rPr sz="1800" b="1" dirty="0">
                <a:solidFill>
                  <a:schemeClr val="tx1"/>
                </a:solidFill>
                <a:latin typeface="Segoe UI"/>
                <a:cs typeface="Segoe UI"/>
              </a:rPr>
              <a:t>(DRF)</a:t>
            </a:r>
            <a:r>
              <a:rPr sz="1800" b="1" spc="-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для </a:t>
            </a:r>
            <a:r>
              <a:rPr sz="1800" spc="-10" dirty="0">
                <a:solidFill>
                  <a:schemeClr val="tx1"/>
                </a:solidFill>
                <a:latin typeface="Segoe UI"/>
                <a:cs typeface="Segoe UI"/>
              </a:rPr>
              <a:t>маршрутизації.</a:t>
            </a:r>
            <a:endParaRPr sz="1800" dirty="0">
              <a:solidFill>
                <a:schemeClr val="tx1"/>
              </a:solidFill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814"/>
              </a:spcBef>
            </a:pP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Формат</a:t>
            </a:r>
            <a:r>
              <a:rPr sz="1800" spc="-2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обміну</a:t>
            </a:r>
            <a:r>
              <a:rPr sz="1800" spc="-1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даними</a:t>
            </a:r>
            <a:r>
              <a:rPr sz="1800" spc="-1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—</a:t>
            </a:r>
            <a:r>
              <a:rPr sz="1800" spc="-1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b="1" spc="-10" dirty="0">
                <a:solidFill>
                  <a:schemeClr val="tx1"/>
                </a:solidFill>
                <a:latin typeface="Segoe UI"/>
                <a:cs typeface="Segoe UI"/>
              </a:rPr>
              <a:t>JSON</a:t>
            </a:r>
            <a:r>
              <a:rPr sz="1800" spc="-10" dirty="0">
                <a:solidFill>
                  <a:schemeClr val="tx1"/>
                </a:solidFill>
                <a:latin typeface="Segoe UI"/>
                <a:cs typeface="Segoe UI"/>
              </a:rPr>
              <a:t>.</a:t>
            </a:r>
            <a:endParaRPr sz="1800" dirty="0">
              <a:solidFill>
                <a:schemeClr val="tx1"/>
              </a:solidFill>
              <a:latin typeface="Segoe UI"/>
              <a:cs typeface="Segoe UI"/>
            </a:endParaRPr>
          </a:p>
          <a:p>
            <a:pPr marL="12700" marR="193040">
              <a:lnSpc>
                <a:spcPct val="133700"/>
              </a:lnSpc>
              <a:spcBef>
                <a:spcPts val="1085"/>
              </a:spcBef>
            </a:pP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Реалізовано endpoints для </a:t>
            </a:r>
            <a:r>
              <a:rPr sz="1800" spc="-10" dirty="0">
                <a:solidFill>
                  <a:schemeClr val="tx1"/>
                </a:solidFill>
                <a:latin typeface="Segoe UI"/>
                <a:cs typeface="Segoe UI"/>
              </a:rPr>
              <a:t>отримання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списку</a:t>
            </a:r>
            <a:r>
              <a:rPr sz="1800" spc="-1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новин</a:t>
            </a:r>
            <a:r>
              <a:rPr sz="1800" spc="-1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(напр.,</a:t>
            </a:r>
            <a:r>
              <a:rPr sz="1800" spc="-1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S.T.A.L.K.E.R.</a:t>
            </a:r>
            <a:r>
              <a:rPr sz="1800" spc="-1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spc="-25" dirty="0">
                <a:solidFill>
                  <a:schemeClr val="tx1"/>
                </a:solidFill>
                <a:latin typeface="Segoe UI"/>
                <a:cs typeface="Segoe UI"/>
              </a:rPr>
              <a:t>2,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Helldivers </a:t>
            </a:r>
            <a:r>
              <a:rPr sz="1800" spc="-25" dirty="0">
                <a:solidFill>
                  <a:schemeClr val="tx1"/>
                </a:solidFill>
                <a:latin typeface="Segoe UI"/>
                <a:cs typeface="Segoe UI"/>
              </a:rPr>
              <a:t>2).</a:t>
            </a:r>
            <a:endParaRPr sz="1800" dirty="0">
              <a:solidFill>
                <a:schemeClr val="tx1"/>
              </a:solidFill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814"/>
              </a:spcBef>
            </a:pP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Високий</a:t>
            </a:r>
            <a:r>
              <a:rPr sz="1800" spc="-6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рівень</a:t>
            </a:r>
            <a:r>
              <a:rPr sz="1800" spc="-6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Segoe UI"/>
                <a:cs typeface="Segoe UI"/>
              </a:rPr>
              <a:t>масштабованості.</a:t>
            </a:r>
            <a:endParaRPr sz="1800" dirty="0">
              <a:solidFill>
                <a:schemeClr val="tx1"/>
              </a:solidFill>
              <a:latin typeface="Segoe UI"/>
              <a:cs typeface="Segoe U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00" y="3762375"/>
            <a:ext cx="85725" cy="8572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00" y="4267200"/>
            <a:ext cx="85725" cy="8572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00" y="5505450"/>
            <a:ext cx="85725" cy="85725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5534025" y="2305050"/>
            <a:ext cx="4772025" cy="3848100"/>
            <a:chOff x="5534025" y="2305050"/>
            <a:chExt cx="4772025" cy="3848100"/>
          </a:xfrm>
        </p:grpSpPr>
        <p:sp>
          <p:nvSpPr>
            <p:cNvPr id="9" name="object 9"/>
            <p:cNvSpPr/>
            <p:nvPr/>
          </p:nvSpPr>
          <p:spPr>
            <a:xfrm>
              <a:off x="5534040" y="2305050"/>
              <a:ext cx="4772025" cy="3848100"/>
            </a:xfrm>
            <a:custGeom>
              <a:avLst/>
              <a:gdLst/>
              <a:ahLst/>
              <a:cxnLst/>
              <a:rect l="l" t="t" r="r" b="b"/>
              <a:pathLst>
                <a:path w="4772025" h="3848100">
                  <a:moveTo>
                    <a:pt x="4695809" y="3848100"/>
                  </a:moveTo>
                  <a:lnTo>
                    <a:pt x="76169" y="3848100"/>
                  </a:lnTo>
                  <a:lnTo>
                    <a:pt x="68671" y="3847739"/>
                  </a:lnTo>
                  <a:lnTo>
                    <a:pt x="27866" y="3830834"/>
                  </a:lnTo>
                  <a:lnTo>
                    <a:pt x="3248" y="3793987"/>
                  </a:lnTo>
                  <a:lnTo>
                    <a:pt x="0" y="3771900"/>
                  </a:lnTo>
                  <a:lnTo>
                    <a:pt x="0" y="76200"/>
                  </a:lnTo>
                  <a:lnTo>
                    <a:pt x="12816" y="33856"/>
                  </a:lnTo>
                  <a:lnTo>
                    <a:pt x="47030" y="5800"/>
                  </a:lnTo>
                  <a:lnTo>
                    <a:pt x="76169" y="0"/>
                  </a:lnTo>
                  <a:lnTo>
                    <a:pt x="4695809" y="0"/>
                  </a:lnTo>
                  <a:lnTo>
                    <a:pt x="4738150" y="12830"/>
                  </a:lnTo>
                  <a:lnTo>
                    <a:pt x="4766218" y="47039"/>
                  </a:lnTo>
                  <a:lnTo>
                    <a:pt x="4772009" y="76200"/>
                  </a:lnTo>
                  <a:lnTo>
                    <a:pt x="4772009" y="3771900"/>
                  </a:lnTo>
                  <a:lnTo>
                    <a:pt x="4759181" y="3814240"/>
                  </a:lnTo>
                  <a:lnTo>
                    <a:pt x="4724979" y="3842308"/>
                  </a:lnTo>
                  <a:lnTo>
                    <a:pt x="4695809" y="3848100"/>
                  </a:lnTo>
                  <a:close/>
                </a:path>
              </a:pathLst>
            </a:custGeom>
            <a:solidFill>
              <a:srgbClr val="00E675">
                <a:alpha val="50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5534025" y="2305062"/>
              <a:ext cx="4772025" cy="3848100"/>
            </a:xfrm>
            <a:custGeom>
              <a:avLst/>
              <a:gdLst/>
              <a:ahLst/>
              <a:cxnLst/>
              <a:rect l="l" t="t" r="r" b="b"/>
              <a:pathLst>
                <a:path w="4772025" h="3848100">
                  <a:moveTo>
                    <a:pt x="19050" y="3634321"/>
                  </a:moveTo>
                  <a:lnTo>
                    <a:pt x="0" y="3634321"/>
                  </a:lnTo>
                  <a:lnTo>
                    <a:pt x="0" y="3691471"/>
                  </a:lnTo>
                  <a:lnTo>
                    <a:pt x="19050" y="3691471"/>
                  </a:lnTo>
                  <a:lnTo>
                    <a:pt x="19050" y="3634321"/>
                  </a:lnTo>
                  <a:close/>
                </a:path>
                <a:path w="4772025" h="3848100">
                  <a:moveTo>
                    <a:pt x="19050" y="3539121"/>
                  </a:moveTo>
                  <a:lnTo>
                    <a:pt x="0" y="3539121"/>
                  </a:lnTo>
                  <a:lnTo>
                    <a:pt x="0" y="3596271"/>
                  </a:lnTo>
                  <a:lnTo>
                    <a:pt x="19050" y="3596271"/>
                  </a:lnTo>
                  <a:lnTo>
                    <a:pt x="19050" y="3539121"/>
                  </a:lnTo>
                  <a:close/>
                </a:path>
                <a:path w="4772025" h="3848100">
                  <a:moveTo>
                    <a:pt x="19050" y="3443922"/>
                  </a:moveTo>
                  <a:lnTo>
                    <a:pt x="0" y="3443922"/>
                  </a:lnTo>
                  <a:lnTo>
                    <a:pt x="0" y="3501072"/>
                  </a:lnTo>
                  <a:lnTo>
                    <a:pt x="19050" y="3501072"/>
                  </a:lnTo>
                  <a:lnTo>
                    <a:pt x="19050" y="3443922"/>
                  </a:lnTo>
                  <a:close/>
                </a:path>
                <a:path w="4772025" h="3848100">
                  <a:moveTo>
                    <a:pt x="19050" y="3348723"/>
                  </a:moveTo>
                  <a:lnTo>
                    <a:pt x="0" y="3348723"/>
                  </a:lnTo>
                  <a:lnTo>
                    <a:pt x="0" y="3405873"/>
                  </a:lnTo>
                  <a:lnTo>
                    <a:pt x="19050" y="3405873"/>
                  </a:lnTo>
                  <a:lnTo>
                    <a:pt x="19050" y="3348723"/>
                  </a:lnTo>
                  <a:close/>
                </a:path>
                <a:path w="4772025" h="3848100">
                  <a:moveTo>
                    <a:pt x="19050" y="3253536"/>
                  </a:moveTo>
                  <a:lnTo>
                    <a:pt x="0" y="3253536"/>
                  </a:lnTo>
                  <a:lnTo>
                    <a:pt x="0" y="3310686"/>
                  </a:lnTo>
                  <a:lnTo>
                    <a:pt x="19050" y="3310686"/>
                  </a:lnTo>
                  <a:lnTo>
                    <a:pt x="19050" y="3253536"/>
                  </a:lnTo>
                  <a:close/>
                </a:path>
                <a:path w="4772025" h="3848100">
                  <a:moveTo>
                    <a:pt x="19050" y="3158337"/>
                  </a:moveTo>
                  <a:lnTo>
                    <a:pt x="0" y="3158337"/>
                  </a:lnTo>
                  <a:lnTo>
                    <a:pt x="0" y="3215487"/>
                  </a:lnTo>
                  <a:lnTo>
                    <a:pt x="19050" y="3215487"/>
                  </a:lnTo>
                  <a:lnTo>
                    <a:pt x="19050" y="3158337"/>
                  </a:lnTo>
                  <a:close/>
                </a:path>
                <a:path w="4772025" h="3848100">
                  <a:moveTo>
                    <a:pt x="19050" y="3063138"/>
                  </a:moveTo>
                  <a:lnTo>
                    <a:pt x="0" y="3063138"/>
                  </a:lnTo>
                  <a:lnTo>
                    <a:pt x="0" y="3120288"/>
                  </a:lnTo>
                  <a:lnTo>
                    <a:pt x="19050" y="3120288"/>
                  </a:lnTo>
                  <a:lnTo>
                    <a:pt x="19050" y="3063138"/>
                  </a:lnTo>
                  <a:close/>
                </a:path>
                <a:path w="4772025" h="3848100">
                  <a:moveTo>
                    <a:pt x="19050" y="2967939"/>
                  </a:moveTo>
                  <a:lnTo>
                    <a:pt x="0" y="2967939"/>
                  </a:lnTo>
                  <a:lnTo>
                    <a:pt x="0" y="3025089"/>
                  </a:lnTo>
                  <a:lnTo>
                    <a:pt x="19050" y="3025089"/>
                  </a:lnTo>
                  <a:lnTo>
                    <a:pt x="19050" y="2967939"/>
                  </a:lnTo>
                  <a:close/>
                </a:path>
                <a:path w="4772025" h="3848100">
                  <a:moveTo>
                    <a:pt x="19050" y="2872740"/>
                  </a:moveTo>
                  <a:lnTo>
                    <a:pt x="0" y="2872740"/>
                  </a:lnTo>
                  <a:lnTo>
                    <a:pt x="0" y="2929890"/>
                  </a:lnTo>
                  <a:lnTo>
                    <a:pt x="19050" y="2929890"/>
                  </a:lnTo>
                  <a:lnTo>
                    <a:pt x="19050" y="2872740"/>
                  </a:lnTo>
                  <a:close/>
                </a:path>
                <a:path w="4772025" h="3848100">
                  <a:moveTo>
                    <a:pt x="19050" y="2777553"/>
                  </a:moveTo>
                  <a:lnTo>
                    <a:pt x="0" y="2777553"/>
                  </a:lnTo>
                  <a:lnTo>
                    <a:pt x="0" y="2834703"/>
                  </a:lnTo>
                  <a:lnTo>
                    <a:pt x="19050" y="2834703"/>
                  </a:lnTo>
                  <a:lnTo>
                    <a:pt x="19050" y="2777553"/>
                  </a:lnTo>
                  <a:close/>
                </a:path>
                <a:path w="4772025" h="3848100">
                  <a:moveTo>
                    <a:pt x="19050" y="2682354"/>
                  </a:moveTo>
                  <a:lnTo>
                    <a:pt x="0" y="2682354"/>
                  </a:lnTo>
                  <a:lnTo>
                    <a:pt x="0" y="2739504"/>
                  </a:lnTo>
                  <a:lnTo>
                    <a:pt x="19050" y="2739504"/>
                  </a:lnTo>
                  <a:lnTo>
                    <a:pt x="19050" y="2682354"/>
                  </a:lnTo>
                  <a:close/>
                </a:path>
                <a:path w="4772025" h="3848100">
                  <a:moveTo>
                    <a:pt x="19050" y="2587155"/>
                  </a:moveTo>
                  <a:lnTo>
                    <a:pt x="0" y="2587155"/>
                  </a:lnTo>
                  <a:lnTo>
                    <a:pt x="0" y="2644305"/>
                  </a:lnTo>
                  <a:lnTo>
                    <a:pt x="19050" y="2644305"/>
                  </a:lnTo>
                  <a:lnTo>
                    <a:pt x="19050" y="2587155"/>
                  </a:lnTo>
                  <a:close/>
                </a:path>
                <a:path w="4772025" h="3848100">
                  <a:moveTo>
                    <a:pt x="19050" y="2491956"/>
                  </a:moveTo>
                  <a:lnTo>
                    <a:pt x="0" y="2491956"/>
                  </a:lnTo>
                  <a:lnTo>
                    <a:pt x="0" y="2549106"/>
                  </a:lnTo>
                  <a:lnTo>
                    <a:pt x="19050" y="2549106"/>
                  </a:lnTo>
                  <a:lnTo>
                    <a:pt x="19050" y="2491956"/>
                  </a:lnTo>
                  <a:close/>
                </a:path>
                <a:path w="4772025" h="3848100">
                  <a:moveTo>
                    <a:pt x="19050" y="2396756"/>
                  </a:moveTo>
                  <a:lnTo>
                    <a:pt x="0" y="2396756"/>
                  </a:lnTo>
                  <a:lnTo>
                    <a:pt x="0" y="2453906"/>
                  </a:lnTo>
                  <a:lnTo>
                    <a:pt x="19050" y="2453906"/>
                  </a:lnTo>
                  <a:lnTo>
                    <a:pt x="19050" y="2396756"/>
                  </a:lnTo>
                  <a:close/>
                </a:path>
                <a:path w="4772025" h="3848100">
                  <a:moveTo>
                    <a:pt x="19050" y="2301570"/>
                  </a:moveTo>
                  <a:lnTo>
                    <a:pt x="0" y="2301570"/>
                  </a:lnTo>
                  <a:lnTo>
                    <a:pt x="0" y="2358720"/>
                  </a:lnTo>
                  <a:lnTo>
                    <a:pt x="19050" y="2358720"/>
                  </a:lnTo>
                  <a:lnTo>
                    <a:pt x="19050" y="2301570"/>
                  </a:lnTo>
                  <a:close/>
                </a:path>
                <a:path w="4772025" h="3848100">
                  <a:moveTo>
                    <a:pt x="19050" y="2206371"/>
                  </a:moveTo>
                  <a:lnTo>
                    <a:pt x="0" y="2206371"/>
                  </a:lnTo>
                  <a:lnTo>
                    <a:pt x="0" y="2263521"/>
                  </a:lnTo>
                  <a:lnTo>
                    <a:pt x="19050" y="2263521"/>
                  </a:lnTo>
                  <a:lnTo>
                    <a:pt x="19050" y="2206371"/>
                  </a:lnTo>
                  <a:close/>
                </a:path>
                <a:path w="4772025" h="3848100">
                  <a:moveTo>
                    <a:pt x="19050" y="2111171"/>
                  </a:moveTo>
                  <a:lnTo>
                    <a:pt x="0" y="2111171"/>
                  </a:lnTo>
                  <a:lnTo>
                    <a:pt x="0" y="2168321"/>
                  </a:lnTo>
                  <a:lnTo>
                    <a:pt x="19050" y="2168321"/>
                  </a:lnTo>
                  <a:lnTo>
                    <a:pt x="19050" y="2111171"/>
                  </a:lnTo>
                  <a:close/>
                </a:path>
                <a:path w="4772025" h="3848100">
                  <a:moveTo>
                    <a:pt x="19050" y="2015972"/>
                  </a:moveTo>
                  <a:lnTo>
                    <a:pt x="0" y="2015972"/>
                  </a:lnTo>
                  <a:lnTo>
                    <a:pt x="0" y="2073122"/>
                  </a:lnTo>
                  <a:lnTo>
                    <a:pt x="19050" y="2073122"/>
                  </a:lnTo>
                  <a:lnTo>
                    <a:pt x="19050" y="2015972"/>
                  </a:lnTo>
                  <a:close/>
                </a:path>
                <a:path w="4772025" h="3848100">
                  <a:moveTo>
                    <a:pt x="19050" y="1920773"/>
                  </a:moveTo>
                  <a:lnTo>
                    <a:pt x="0" y="1920773"/>
                  </a:lnTo>
                  <a:lnTo>
                    <a:pt x="0" y="1977923"/>
                  </a:lnTo>
                  <a:lnTo>
                    <a:pt x="19050" y="1977923"/>
                  </a:lnTo>
                  <a:lnTo>
                    <a:pt x="19050" y="1920773"/>
                  </a:lnTo>
                  <a:close/>
                </a:path>
                <a:path w="4772025" h="3848100">
                  <a:moveTo>
                    <a:pt x="19050" y="1825574"/>
                  </a:moveTo>
                  <a:lnTo>
                    <a:pt x="0" y="1825574"/>
                  </a:lnTo>
                  <a:lnTo>
                    <a:pt x="0" y="1882724"/>
                  </a:lnTo>
                  <a:lnTo>
                    <a:pt x="19050" y="1882724"/>
                  </a:lnTo>
                  <a:lnTo>
                    <a:pt x="19050" y="1825574"/>
                  </a:lnTo>
                  <a:close/>
                </a:path>
                <a:path w="4772025" h="3848100">
                  <a:moveTo>
                    <a:pt x="19050" y="1730387"/>
                  </a:moveTo>
                  <a:lnTo>
                    <a:pt x="0" y="1730387"/>
                  </a:lnTo>
                  <a:lnTo>
                    <a:pt x="0" y="1787537"/>
                  </a:lnTo>
                  <a:lnTo>
                    <a:pt x="19050" y="1787537"/>
                  </a:lnTo>
                  <a:lnTo>
                    <a:pt x="19050" y="1730387"/>
                  </a:lnTo>
                  <a:close/>
                </a:path>
                <a:path w="4772025" h="3848100">
                  <a:moveTo>
                    <a:pt x="19050" y="1635188"/>
                  </a:moveTo>
                  <a:lnTo>
                    <a:pt x="0" y="1635188"/>
                  </a:lnTo>
                  <a:lnTo>
                    <a:pt x="0" y="1692338"/>
                  </a:lnTo>
                  <a:lnTo>
                    <a:pt x="19050" y="1692338"/>
                  </a:lnTo>
                  <a:lnTo>
                    <a:pt x="19050" y="1635188"/>
                  </a:lnTo>
                  <a:close/>
                </a:path>
                <a:path w="4772025" h="3848100">
                  <a:moveTo>
                    <a:pt x="19050" y="1539989"/>
                  </a:moveTo>
                  <a:lnTo>
                    <a:pt x="0" y="1539989"/>
                  </a:lnTo>
                  <a:lnTo>
                    <a:pt x="0" y="1597139"/>
                  </a:lnTo>
                  <a:lnTo>
                    <a:pt x="19050" y="1597139"/>
                  </a:lnTo>
                  <a:lnTo>
                    <a:pt x="19050" y="1539989"/>
                  </a:lnTo>
                  <a:close/>
                </a:path>
                <a:path w="4772025" h="3848100">
                  <a:moveTo>
                    <a:pt x="19050" y="1444790"/>
                  </a:moveTo>
                  <a:lnTo>
                    <a:pt x="0" y="1444790"/>
                  </a:lnTo>
                  <a:lnTo>
                    <a:pt x="0" y="1501940"/>
                  </a:lnTo>
                  <a:lnTo>
                    <a:pt x="19050" y="1501940"/>
                  </a:lnTo>
                  <a:lnTo>
                    <a:pt x="19050" y="1444790"/>
                  </a:lnTo>
                  <a:close/>
                </a:path>
                <a:path w="4772025" h="3848100">
                  <a:moveTo>
                    <a:pt x="19050" y="1349590"/>
                  </a:moveTo>
                  <a:lnTo>
                    <a:pt x="0" y="1349590"/>
                  </a:lnTo>
                  <a:lnTo>
                    <a:pt x="0" y="1406740"/>
                  </a:lnTo>
                  <a:lnTo>
                    <a:pt x="19050" y="1406740"/>
                  </a:lnTo>
                  <a:lnTo>
                    <a:pt x="19050" y="1349590"/>
                  </a:lnTo>
                  <a:close/>
                </a:path>
                <a:path w="4772025" h="3848100">
                  <a:moveTo>
                    <a:pt x="19050" y="1254404"/>
                  </a:moveTo>
                  <a:lnTo>
                    <a:pt x="0" y="1254404"/>
                  </a:lnTo>
                  <a:lnTo>
                    <a:pt x="0" y="1311554"/>
                  </a:lnTo>
                  <a:lnTo>
                    <a:pt x="19050" y="1311554"/>
                  </a:lnTo>
                  <a:lnTo>
                    <a:pt x="19050" y="1254404"/>
                  </a:lnTo>
                  <a:close/>
                </a:path>
                <a:path w="4772025" h="3848100">
                  <a:moveTo>
                    <a:pt x="19050" y="1159205"/>
                  </a:moveTo>
                  <a:lnTo>
                    <a:pt x="0" y="1159205"/>
                  </a:lnTo>
                  <a:lnTo>
                    <a:pt x="0" y="1216355"/>
                  </a:lnTo>
                  <a:lnTo>
                    <a:pt x="19050" y="1216355"/>
                  </a:lnTo>
                  <a:lnTo>
                    <a:pt x="19050" y="1159205"/>
                  </a:lnTo>
                  <a:close/>
                </a:path>
                <a:path w="4772025" h="3848100">
                  <a:moveTo>
                    <a:pt x="19050" y="1064006"/>
                  </a:moveTo>
                  <a:lnTo>
                    <a:pt x="0" y="1064006"/>
                  </a:lnTo>
                  <a:lnTo>
                    <a:pt x="0" y="1121156"/>
                  </a:lnTo>
                  <a:lnTo>
                    <a:pt x="19050" y="1121156"/>
                  </a:lnTo>
                  <a:lnTo>
                    <a:pt x="19050" y="1064006"/>
                  </a:lnTo>
                  <a:close/>
                </a:path>
                <a:path w="4772025" h="3848100">
                  <a:moveTo>
                    <a:pt x="19050" y="968806"/>
                  </a:moveTo>
                  <a:lnTo>
                    <a:pt x="0" y="968806"/>
                  </a:lnTo>
                  <a:lnTo>
                    <a:pt x="0" y="1025956"/>
                  </a:lnTo>
                  <a:lnTo>
                    <a:pt x="19050" y="1025956"/>
                  </a:lnTo>
                  <a:lnTo>
                    <a:pt x="19050" y="968806"/>
                  </a:lnTo>
                  <a:close/>
                </a:path>
                <a:path w="4772025" h="3848100">
                  <a:moveTo>
                    <a:pt x="19050" y="873607"/>
                  </a:moveTo>
                  <a:lnTo>
                    <a:pt x="0" y="873607"/>
                  </a:lnTo>
                  <a:lnTo>
                    <a:pt x="0" y="930757"/>
                  </a:lnTo>
                  <a:lnTo>
                    <a:pt x="19050" y="930757"/>
                  </a:lnTo>
                  <a:lnTo>
                    <a:pt x="19050" y="873607"/>
                  </a:lnTo>
                  <a:close/>
                </a:path>
                <a:path w="4772025" h="3848100">
                  <a:moveTo>
                    <a:pt x="19050" y="778421"/>
                  </a:moveTo>
                  <a:lnTo>
                    <a:pt x="0" y="778421"/>
                  </a:lnTo>
                  <a:lnTo>
                    <a:pt x="0" y="835571"/>
                  </a:lnTo>
                  <a:lnTo>
                    <a:pt x="19050" y="835571"/>
                  </a:lnTo>
                  <a:lnTo>
                    <a:pt x="19050" y="778421"/>
                  </a:lnTo>
                  <a:close/>
                </a:path>
                <a:path w="4772025" h="3848100">
                  <a:moveTo>
                    <a:pt x="19050" y="683209"/>
                  </a:moveTo>
                  <a:lnTo>
                    <a:pt x="0" y="683209"/>
                  </a:lnTo>
                  <a:lnTo>
                    <a:pt x="0" y="740359"/>
                  </a:lnTo>
                  <a:lnTo>
                    <a:pt x="19050" y="740359"/>
                  </a:lnTo>
                  <a:lnTo>
                    <a:pt x="19050" y="683209"/>
                  </a:lnTo>
                  <a:close/>
                </a:path>
                <a:path w="4772025" h="3848100">
                  <a:moveTo>
                    <a:pt x="19050" y="588022"/>
                  </a:moveTo>
                  <a:lnTo>
                    <a:pt x="0" y="588022"/>
                  </a:lnTo>
                  <a:lnTo>
                    <a:pt x="0" y="645172"/>
                  </a:lnTo>
                  <a:lnTo>
                    <a:pt x="19050" y="645172"/>
                  </a:lnTo>
                  <a:lnTo>
                    <a:pt x="19050" y="588022"/>
                  </a:lnTo>
                  <a:close/>
                </a:path>
                <a:path w="4772025" h="3848100">
                  <a:moveTo>
                    <a:pt x="19050" y="492823"/>
                  </a:moveTo>
                  <a:lnTo>
                    <a:pt x="0" y="492823"/>
                  </a:lnTo>
                  <a:lnTo>
                    <a:pt x="0" y="549973"/>
                  </a:lnTo>
                  <a:lnTo>
                    <a:pt x="19050" y="549973"/>
                  </a:lnTo>
                  <a:lnTo>
                    <a:pt x="19050" y="492823"/>
                  </a:lnTo>
                  <a:close/>
                </a:path>
                <a:path w="4772025" h="3848100">
                  <a:moveTo>
                    <a:pt x="19050" y="397624"/>
                  </a:moveTo>
                  <a:lnTo>
                    <a:pt x="0" y="397624"/>
                  </a:lnTo>
                  <a:lnTo>
                    <a:pt x="0" y="454774"/>
                  </a:lnTo>
                  <a:lnTo>
                    <a:pt x="19050" y="454774"/>
                  </a:lnTo>
                  <a:lnTo>
                    <a:pt x="19050" y="397624"/>
                  </a:lnTo>
                  <a:close/>
                </a:path>
                <a:path w="4772025" h="3848100">
                  <a:moveTo>
                    <a:pt x="19050" y="302437"/>
                  </a:moveTo>
                  <a:lnTo>
                    <a:pt x="0" y="302437"/>
                  </a:lnTo>
                  <a:lnTo>
                    <a:pt x="0" y="359587"/>
                  </a:lnTo>
                  <a:lnTo>
                    <a:pt x="19050" y="359587"/>
                  </a:lnTo>
                  <a:lnTo>
                    <a:pt x="19050" y="302437"/>
                  </a:lnTo>
                  <a:close/>
                </a:path>
                <a:path w="4772025" h="3848100">
                  <a:moveTo>
                    <a:pt x="19050" y="207225"/>
                  </a:moveTo>
                  <a:lnTo>
                    <a:pt x="0" y="207225"/>
                  </a:lnTo>
                  <a:lnTo>
                    <a:pt x="0" y="264375"/>
                  </a:lnTo>
                  <a:lnTo>
                    <a:pt x="19050" y="264375"/>
                  </a:lnTo>
                  <a:lnTo>
                    <a:pt x="19050" y="207225"/>
                  </a:lnTo>
                  <a:close/>
                </a:path>
                <a:path w="4772025" h="3848100">
                  <a:moveTo>
                    <a:pt x="19050" y="112039"/>
                  </a:moveTo>
                  <a:lnTo>
                    <a:pt x="0" y="112039"/>
                  </a:lnTo>
                  <a:lnTo>
                    <a:pt x="0" y="169189"/>
                  </a:lnTo>
                  <a:lnTo>
                    <a:pt x="19050" y="169189"/>
                  </a:lnTo>
                  <a:lnTo>
                    <a:pt x="19050" y="112039"/>
                  </a:lnTo>
                  <a:close/>
                </a:path>
                <a:path w="4772025" h="3848100">
                  <a:moveTo>
                    <a:pt x="20002" y="3784320"/>
                  </a:moveTo>
                  <a:lnTo>
                    <a:pt x="19050" y="3779405"/>
                  </a:lnTo>
                  <a:lnTo>
                    <a:pt x="19050" y="3729520"/>
                  </a:lnTo>
                  <a:lnTo>
                    <a:pt x="0" y="3729520"/>
                  </a:lnTo>
                  <a:lnTo>
                    <a:pt x="0" y="3771900"/>
                  </a:lnTo>
                  <a:lnTo>
                    <a:pt x="355" y="3779405"/>
                  </a:lnTo>
                  <a:lnTo>
                    <a:pt x="1447" y="3786759"/>
                  </a:lnTo>
                  <a:lnTo>
                    <a:pt x="1841" y="3788333"/>
                  </a:lnTo>
                  <a:lnTo>
                    <a:pt x="20002" y="3784320"/>
                  </a:lnTo>
                  <a:close/>
                </a:path>
                <a:path w="4772025" h="3848100">
                  <a:moveTo>
                    <a:pt x="40335" y="31229"/>
                  </a:moveTo>
                  <a:lnTo>
                    <a:pt x="28702" y="16649"/>
                  </a:lnTo>
                  <a:lnTo>
                    <a:pt x="27876" y="17259"/>
                  </a:lnTo>
                  <a:lnTo>
                    <a:pt x="22313" y="22313"/>
                  </a:lnTo>
                  <a:lnTo>
                    <a:pt x="5702" y="47320"/>
                  </a:lnTo>
                  <a:lnTo>
                    <a:pt x="3263" y="54102"/>
                  </a:lnTo>
                  <a:lnTo>
                    <a:pt x="1447" y="61328"/>
                  </a:lnTo>
                  <a:lnTo>
                    <a:pt x="368" y="68618"/>
                  </a:lnTo>
                  <a:lnTo>
                    <a:pt x="114" y="73799"/>
                  </a:lnTo>
                  <a:lnTo>
                    <a:pt x="19050" y="74396"/>
                  </a:lnTo>
                  <a:lnTo>
                    <a:pt x="19050" y="68618"/>
                  </a:lnTo>
                  <a:lnTo>
                    <a:pt x="20497" y="61328"/>
                  </a:lnTo>
                  <a:lnTo>
                    <a:pt x="26289" y="47320"/>
                  </a:lnTo>
                  <a:lnTo>
                    <a:pt x="30429" y="41148"/>
                  </a:lnTo>
                  <a:lnTo>
                    <a:pt x="35788" y="35788"/>
                  </a:lnTo>
                  <a:lnTo>
                    <a:pt x="40335" y="31229"/>
                  </a:lnTo>
                  <a:close/>
                </a:path>
                <a:path w="4772025" h="3848100">
                  <a:moveTo>
                    <a:pt x="82105" y="3829050"/>
                  </a:moveTo>
                  <a:lnTo>
                    <a:pt x="68618" y="3829050"/>
                  </a:lnTo>
                  <a:lnTo>
                    <a:pt x="61328" y="3827576"/>
                  </a:lnTo>
                  <a:lnTo>
                    <a:pt x="47320" y="3821785"/>
                  </a:lnTo>
                  <a:lnTo>
                    <a:pt x="41148" y="3817670"/>
                  </a:lnTo>
                  <a:lnTo>
                    <a:pt x="36271" y="3812794"/>
                  </a:lnTo>
                  <a:lnTo>
                    <a:pt x="22999" y="3826395"/>
                  </a:lnTo>
                  <a:lnTo>
                    <a:pt x="61328" y="3846652"/>
                  </a:lnTo>
                  <a:lnTo>
                    <a:pt x="76174" y="3848100"/>
                  </a:lnTo>
                  <a:lnTo>
                    <a:pt x="82105" y="3848100"/>
                  </a:lnTo>
                  <a:lnTo>
                    <a:pt x="82105" y="3829050"/>
                  </a:lnTo>
                  <a:close/>
                </a:path>
                <a:path w="4772025" h="3848100">
                  <a:moveTo>
                    <a:pt x="133350" y="0"/>
                  </a:moveTo>
                  <a:lnTo>
                    <a:pt x="76174" y="0"/>
                  </a:lnTo>
                  <a:lnTo>
                    <a:pt x="68884" y="342"/>
                  </a:lnTo>
                  <a:lnTo>
                    <a:pt x="70688" y="19050"/>
                  </a:lnTo>
                  <a:lnTo>
                    <a:pt x="133350" y="19050"/>
                  </a:lnTo>
                  <a:lnTo>
                    <a:pt x="133350" y="0"/>
                  </a:lnTo>
                  <a:close/>
                </a:path>
                <a:path w="4772025" h="3848100">
                  <a:moveTo>
                    <a:pt x="177304" y="3829050"/>
                  </a:moveTo>
                  <a:lnTo>
                    <a:pt x="120154" y="3829050"/>
                  </a:lnTo>
                  <a:lnTo>
                    <a:pt x="120154" y="3848100"/>
                  </a:lnTo>
                  <a:lnTo>
                    <a:pt x="177304" y="3848100"/>
                  </a:lnTo>
                  <a:lnTo>
                    <a:pt x="177304" y="3829050"/>
                  </a:lnTo>
                  <a:close/>
                </a:path>
                <a:path w="4772025" h="3848100">
                  <a:moveTo>
                    <a:pt x="228536" y="0"/>
                  </a:moveTo>
                  <a:lnTo>
                    <a:pt x="171386" y="0"/>
                  </a:lnTo>
                  <a:lnTo>
                    <a:pt x="171386" y="19050"/>
                  </a:lnTo>
                  <a:lnTo>
                    <a:pt x="228536" y="19050"/>
                  </a:lnTo>
                  <a:lnTo>
                    <a:pt x="228536" y="0"/>
                  </a:lnTo>
                  <a:close/>
                </a:path>
                <a:path w="4772025" h="3848100">
                  <a:moveTo>
                    <a:pt x="272491" y="3829050"/>
                  </a:moveTo>
                  <a:lnTo>
                    <a:pt x="215341" y="3829050"/>
                  </a:lnTo>
                  <a:lnTo>
                    <a:pt x="215341" y="3848100"/>
                  </a:lnTo>
                  <a:lnTo>
                    <a:pt x="272491" y="3848100"/>
                  </a:lnTo>
                  <a:lnTo>
                    <a:pt x="272491" y="3829050"/>
                  </a:lnTo>
                  <a:close/>
                </a:path>
                <a:path w="4772025" h="3848100">
                  <a:moveTo>
                    <a:pt x="323735" y="0"/>
                  </a:moveTo>
                  <a:lnTo>
                    <a:pt x="266585" y="0"/>
                  </a:lnTo>
                  <a:lnTo>
                    <a:pt x="266585" y="19050"/>
                  </a:lnTo>
                  <a:lnTo>
                    <a:pt x="323735" y="19050"/>
                  </a:lnTo>
                  <a:lnTo>
                    <a:pt x="323735" y="0"/>
                  </a:lnTo>
                  <a:close/>
                </a:path>
                <a:path w="4772025" h="3848100">
                  <a:moveTo>
                    <a:pt x="367703" y="3829050"/>
                  </a:moveTo>
                  <a:lnTo>
                    <a:pt x="310553" y="3829050"/>
                  </a:lnTo>
                  <a:lnTo>
                    <a:pt x="310553" y="3848100"/>
                  </a:lnTo>
                  <a:lnTo>
                    <a:pt x="367703" y="3848100"/>
                  </a:lnTo>
                  <a:lnTo>
                    <a:pt x="367703" y="3829050"/>
                  </a:lnTo>
                  <a:close/>
                </a:path>
                <a:path w="4772025" h="3848100">
                  <a:moveTo>
                    <a:pt x="418934" y="0"/>
                  </a:moveTo>
                  <a:lnTo>
                    <a:pt x="361784" y="0"/>
                  </a:lnTo>
                  <a:lnTo>
                    <a:pt x="361784" y="19050"/>
                  </a:lnTo>
                  <a:lnTo>
                    <a:pt x="418934" y="19050"/>
                  </a:lnTo>
                  <a:lnTo>
                    <a:pt x="418934" y="0"/>
                  </a:lnTo>
                  <a:close/>
                </a:path>
                <a:path w="4772025" h="3848100">
                  <a:moveTo>
                    <a:pt x="462889" y="3829050"/>
                  </a:moveTo>
                  <a:lnTo>
                    <a:pt x="405739" y="3829050"/>
                  </a:lnTo>
                  <a:lnTo>
                    <a:pt x="405739" y="3848100"/>
                  </a:lnTo>
                  <a:lnTo>
                    <a:pt x="462889" y="3848100"/>
                  </a:lnTo>
                  <a:lnTo>
                    <a:pt x="462889" y="3829050"/>
                  </a:lnTo>
                  <a:close/>
                </a:path>
                <a:path w="4772025" h="3848100">
                  <a:moveTo>
                    <a:pt x="514134" y="0"/>
                  </a:moveTo>
                  <a:lnTo>
                    <a:pt x="456984" y="0"/>
                  </a:lnTo>
                  <a:lnTo>
                    <a:pt x="456984" y="19050"/>
                  </a:lnTo>
                  <a:lnTo>
                    <a:pt x="514134" y="19050"/>
                  </a:lnTo>
                  <a:lnTo>
                    <a:pt x="514134" y="0"/>
                  </a:lnTo>
                  <a:close/>
                </a:path>
                <a:path w="4772025" h="3848100">
                  <a:moveTo>
                    <a:pt x="558088" y="3829050"/>
                  </a:moveTo>
                  <a:lnTo>
                    <a:pt x="500938" y="3829050"/>
                  </a:lnTo>
                  <a:lnTo>
                    <a:pt x="500938" y="3848100"/>
                  </a:lnTo>
                  <a:lnTo>
                    <a:pt x="558088" y="3848100"/>
                  </a:lnTo>
                  <a:lnTo>
                    <a:pt x="558088" y="3829050"/>
                  </a:lnTo>
                  <a:close/>
                </a:path>
                <a:path w="4772025" h="3848100">
                  <a:moveTo>
                    <a:pt x="609333" y="0"/>
                  </a:moveTo>
                  <a:lnTo>
                    <a:pt x="552183" y="0"/>
                  </a:lnTo>
                  <a:lnTo>
                    <a:pt x="552183" y="19050"/>
                  </a:lnTo>
                  <a:lnTo>
                    <a:pt x="609333" y="19050"/>
                  </a:lnTo>
                  <a:lnTo>
                    <a:pt x="609333" y="0"/>
                  </a:lnTo>
                  <a:close/>
                </a:path>
                <a:path w="4772025" h="3848100">
                  <a:moveTo>
                    <a:pt x="653288" y="3829050"/>
                  </a:moveTo>
                  <a:lnTo>
                    <a:pt x="596138" y="3829050"/>
                  </a:lnTo>
                  <a:lnTo>
                    <a:pt x="596138" y="3848100"/>
                  </a:lnTo>
                  <a:lnTo>
                    <a:pt x="653288" y="3848100"/>
                  </a:lnTo>
                  <a:lnTo>
                    <a:pt x="653288" y="3829050"/>
                  </a:lnTo>
                  <a:close/>
                </a:path>
                <a:path w="4772025" h="3848100">
                  <a:moveTo>
                    <a:pt x="704519" y="0"/>
                  </a:moveTo>
                  <a:lnTo>
                    <a:pt x="647369" y="0"/>
                  </a:lnTo>
                  <a:lnTo>
                    <a:pt x="647369" y="19050"/>
                  </a:lnTo>
                  <a:lnTo>
                    <a:pt x="704519" y="19050"/>
                  </a:lnTo>
                  <a:lnTo>
                    <a:pt x="704519" y="0"/>
                  </a:lnTo>
                  <a:close/>
                </a:path>
                <a:path w="4772025" h="3848100">
                  <a:moveTo>
                    <a:pt x="748474" y="3829050"/>
                  </a:moveTo>
                  <a:lnTo>
                    <a:pt x="691324" y="3829050"/>
                  </a:lnTo>
                  <a:lnTo>
                    <a:pt x="691324" y="3848100"/>
                  </a:lnTo>
                  <a:lnTo>
                    <a:pt x="748474" y="3848100"/>
                  </a:lnTo>
                  <a:lnTo>
                    <a:pt x="748474" y="3829050"/>
                  </a:lnTo>
                  <a:close/>
                </a:path>
                <a:path w="4772025" h="3848100">
                  <a:moveTo>
                    <a:pt x="799719" y="0"/>
                  </a:moveTo>
                  <a:lnTo>
                    <a:pt x="742569" y="0"/>
                  </a:lnTo>
                  <a:lnTo>
                    <a:pt x="742569" y="19050"/>
                  </a:lnTo>
                  <a:lnTo>
                    <a:pt x="799719" y="19050"/>
                  </a:lnTo>
                  <a:lnTo>
                    <a:pt x="799719" y="0"/>
                  </a:lnTo>
                  <a:close/>
                </a:path>
                <a:path w="4772025" h="3848100">
                  <a:moveTo>
                    <a:pt x="843686" y="3829050"/>
                  </a:moveTo>
                  <a:lnTo>
                    <a:pt x="786536" y="3829050"/>
                  </a:lnTo>
                  <a:lnTo>
                    <a:pt x="786536" y="3848100"/>
                  </a:lnTo>
                  <a:lnTo>
                    <a:pt x="843686" y="3848100"/>
                  </a:lnTo>
                  <a:lnTo>
                    <a:pt x="843686" y="3829050"/>
                  </a:lnTo>
                  <a:close/>
                </a:path>
                <a:path w="4772025" h="3848100">
                  <a:moveTo>
                    <a:pt x="894918" y="0"/>
                  </a:moveTo>
                  <a:lnTo>
                    <a:pt x="837768" y="0"/>
                  </a:lnTo>
                  <a:lnTo>
                    <a:pt x="837768" y="19050"/>
                  </a:lnTo>
                  <a:lnTo>
                    <a:pt x="894918" y="19050"/>
                  </a:lnTo>
                  <a:lnTo>
                    <a:pt x="894918" y="0"/>
                  </a:lnTo>
                  <a:close/>
                </a:path>
                <a:path w="4772025" h="3848100">
                  <a:moveTo>
                    <a:pt x="938872" y="3829050"/>
                  </a:moveTo>
                  <a:lnTo>
                    <a:pt x="881722" y="3829050"/>
                  </a:lnTo>
                  <a:lnTo>
                    <a:pt x="881722" y="3848100"/>
                  </a:lnTo>
                  <a:lnTo>
                    <a:pt x="938872" y="3848100"/>
                  </a:lnTo>
                  <a:lnTo>
                    <a:pt x="938872" y="3829050"/>
                  </a:lnTo>
                  <a:close/>
                </a:path>
                <a:path w="4772025" h="3848100">
                  <a:moveTo>
                    <a:pt x="990117" y="0"/>
                  </a:moveTo>
                  <a:lnTo>
                    <a:pt x="932967" y="0"/>
                  </a:lnTo>
                  <a:lnTo>
                    <a:pt x="932967" y="19050"/>
                  </a:lnTo>
                  <a:lnTo>
                    <a:pt x="990117" y="19050"/>
                  </a:lnTo>
                  <a:lnTo>
                    <a:pt x="990117" y="0"/>
                  </a:lnTo>
                  <a:close/>
                </a:path>
                <a:path w="4772025" h="3848100">
                  <a:moveTo>
                    <a:pt x="1034072" y="3829050"/>
                  </a:moveTo>
                  <a:lnTo>
                    <a:pt x="976922" y="3829050"/>
                  </a:lnTo>
                  <a:lnTo>
                    <a:pt x="976922" y="3848100"/>
                  </a:lnTo>
                  <a:lnTo>
                    <a:pt x="1034072" y="3848100"/>
                  </a:lnTo>
                  <a:lnTo>
                    <a:pt x="1034072" y="3829050"/>
                  </a:lnTo>
                  <a:close/>
                </a:path>
                <a:path w="4772025" h="3848100">
                  <a:moveTo>
                    <a:pt x="1085316" y="0"/>
                  </a:moveTo>
                  <a:lnTo>
                    <a:pt x="1028166" y="0"/>
                  </a:lnTo>
                  <a:lnTo>
                    <a:pt x="1028166" y="19050"/>
                  </a:lnTo>
                  <a:lnTo>
                    <a:pt x="1085316" y="19050"/>
                  </a:lnTo>
                  <a:lnTo>
                    <a:pt x="1085316" y="0"/>
                  </a:lnTo>
                  <a:close/>
                </a:path>
                <a:path w="4772025" h="3848100">
                  <a:moveTo>
                    <a:pt x="1129271" y="3829050"/>
                  </a:moveTo>
                  <a:lnTo>
                    <a:pt x="1072121" y="3829050"/>
                  </a:lnTo>
                  <a:lnTo>
                    <a:pt x="1072121" y="3848100"/>
                  </a:lnTo>
                  <a:lnTo>
                    <a:pt x="1129271" y="3848100"/>
                  </a:lnTo>
                  <a:lnTo>
                    <a:pt x="1129271" y="3829050"/>
                  </a:lnTo>
                  <a:close/>
                </a:path>
                <a:path w="4772025" h="3848100">
                  <a:moveTo>
                    <a:pt x="1180515" y="0"/>
                  </a:moveTo>
                  <a:lnTo>
                    <a:pt x="1123365" y="0"/>
                  </a:lnTo>
                  <a:lnTo>
                    <a:pt x="1123365" y="19050"/>
                  </a:lnTo>
                  <a:lnTo>
                    <a:pt x="1180515" y="19050"/>
                  </a:lnTo>
                  <a:lnTo>
                    <a:pt x="1180515" y="0"/>
                  </a:lnTo>
                  <a:close/>
                </a:path>
                <a:path w="4772025" h="3848100">
                  <a:moveTo>
                    <a:pt x="1224457" y="3829050"/>
                  </a:moveTo>
                  <a:lnTo>
                    <a:pt x="1167307" y="3829050"/>
                  </a:lnTo>
                  <a:lnTo>
                    <a:pt x="1167307" y="3848100"/>
                  </a:lnTo>
                  <a:lnTo>
                    <a:pt x="1224457" y="3848100"/>
                  </a:lnTo>
                  <a:lnTo>
                    <a:pt x="1224457" y="3829050"/>
                  </a:lnTo>
                  <a:close/>
                </a:path>
                <a:path w="4772025" h="3848100">
                  <a:moveTo>
                    <a:pt x="1275702" y="0"/>
                  </a:moveTo>
                  <a:lnTo>
                    <a:pt x="1218552" y="0"/>
                  </a:lnTo>
                  <a:lnTo>
                    <a:pt x="1218552" y="19050"/>
                  </a:lnTo>
                  <a:lnTo>
                    <a:pt x="1275702" y="19050"/>
                  </a:lnTo>
                  <a:lnTo>
                    <a:pt x="1275702" y="0"/>
                  </a:lnTo>
                  <a:close/>
                </a:path>
                <a:path w="4772025" h="3848100">
                  <a:moveTo>
                    <a:pt x="1319669" y="3829050"/>
                  </a:moveTo>
                  <a:lnTo>
                    <a:pt x="1262519" y="3829050"/>
                  </a:lnTo>
                  <a:lnTo>
                    <a:pt x="1262519" y="3848100"/>
                  </a:lnTo>
                  <a:lnTo>
                    <a:pt x="1319669" y="3848100"/>
                  </a:lnTo>
                  <a:lnTo>
                    <a:pt x="1319669" y="3829050"/>
                  </a:lnTo>
                  <a:close/>
                </a:path>
                <a:path w="4772025" h="3848100">
                  <a:moveTo>
                    <a:pt x="1370901" y="0"/>
                  </a:moveTo>
                  <a:lnTo>
                    <a:pt x="1313751" y="0"/>
                  </a:lnTo>
                  <a:lnTo>
                    <a:pt x="1313751" y="19050"/>
                  </a:lnTo>
                  <a:lnTo>
                    <a:pt x="1370901" y="19050"/>
                  </a:lnTo>
                  <a:lnTo>
                    <a:pt x="1370901" y="0"/>
                  </a:lnTo>
                  <a:close/>
                </a:path>
                <a:path w="4772025" h="3848100">
                  <a:moveTo>
                    <a:pt x="1414856" y="3829050"/>
                  </a:moveTo>
                  <a:lnTo>
                    <a:pt x="1357706" y="3829050"/>
                  </a:lnTo>
                  <a:lnTo>
                    <a:pt x="1357706" y="3848100"/>
                  </a:lnTo>
                  <a:lnTo>
                    <a:pt x="1414856" y="3848100"/>
                  </a:lnTo>
                  <a:lnTo>
                    <a:pt x="1414856" y="3829050"/>
                  </a:lnTo>
                  <a:close/>
                </a:path>
                <a:path w="4772025" h="3848100">
                  <a:moveTo>
                    <a:pt x="1466100" y="0"/>
                  </a:moveTo>
                  <a:lnTo>
                    <a:pt x="1408950" y="0"/>
                  </a:lnTo>
                  <a:lnTo>
                    <a:pt x="1408950" y="19050"/>
                  </a:lnTo>
                  <a:lnTo>
                    <a:pt x="1466100" y="19050"/>
                  </a:lnTo>
                  <a:lnTo>
                    <a:pt x="1466100" y="0"/>
                  </a:lnTo>
                  <a:close/>
                </a:path>
                <a:path w="4772025" h="3848100">
                  <a:moveTo>
                    <a:pt x="1510055" y="3829050"/>
                  </a:moveTo>
                  <a:lnTo>
                    <a:pt x="1452905" y="3829050"/>
                  </a:lnTo>
                  <a:lnTo>
                    <a:pt x="1452905" y="3848100"/>
                  </a:lnTo>
                  <a:lnTo>
                    <a:pt x="1510055" y="3848100"/>
                  </a:lnTo>
                  <a:lnTo>
                    <a:pt x="1510055" y="3829050"/>
                  </a:lnTo>
                  <a:close/>
                </a:path>
                <a:path w="4772025" h="3848100">
                  <a:moveTo>
                    <a:pt x="1561299" y="0"/>
                  </a:moveTo>
                  <a:lnTo>
                    <a:pt x="1504149" y="0"/>
                  </a:lnTo>
                  <a:lnTo>
                    <a:pt x="1504149" y="19050"/>
                  </a:lnTo>
                  <a:lnTo>
                    <a:pt x="1561299" y="19050"/>
                  </a:lnTo>
                  <a:lnTo>
                    <a:pt x="1561299" y="0"/>
                  </a:lnTo>
                  <a:close/>
                </a:path>
                <a:path w="4772025" h="3848100">
                  <a:moveTo>
                    <a:pt x="1605254" y="3829050"/>
                  </a:moveTo>
                  <a:lnTo>
                    <a:pt x="1548104" y="3829050"/>
                  </a:lnTo>
                  <a:lnTo>
                    <a:pt x="1548104" y="3848100"/>
                  </a:lnTo>
                  <a:lnTo>
                    <a:pt x="1605254" y="3848100"/>
                  </a:lnTo>
                  <a:lnTo>
                    <a:pt x="1605254" y="3829050"/>
                  </a:lnTo>
                  <a:close/>
                </a:path>
                <a:path w="4772025" h="3848100">
                  <a:moveTo>
                    <a:pt x="1656499" y="0"/>
                  </a:moveTo>
                  <a:lnTo>
                    <a:pt x="1599349" y="0"/>
                  </a:lnTo>
                  <a:lnTo>
                    <a:pt x="1599349" y="19050"/>
                  </a:lnTo>
                  <a:lnTo>
                    <a:pt x="1656499" y="19050"/>
                  </a:lnTo>
                  <a:lnTo>
                    <a:pt x="1656499" y="0"/>
                  </a:lnTo>
                  <a:close/>
                </a:path>
                <a:path w="4772025" h="3848100">
                  <a:moveTo>
                    <a:pt x="1700441" y="3829050"/>
                  </a:moveTo>
                  <a:lnTo>
                    <a:pt x="1643291" y="3829050"/>
                  </a:lnTo>
                  <a:lnTo>
                    <a:pt x="1643291" y="3848100"/>
                  </a:lnTo>
                  <a:lnTo>
                    <a:pt x="1700441" y="3848100"/>
                  </a:lnTo>
                  <a:lnTo>
                    <a:pt x="1700441" y="3829050"/>
                  </a:lnTo>
                  <a:close/>
                </a:path>
                <a:path w="4772025" h="3848100">
                  <a:moveTo>
                    <a:pt x="1751685" y="0"/>
                  </a:moveTo>
                  <a:lnTo>
                    <a:pt x="1694535" y="0"/>
                  </a:lnTo>
                  <a:lnTo>
                    <a:pt x="1694535" y="19050"/>
                  </a:lnTo>
                  <a:lnTo>
                    <a:pt x="1751685" y="19050"/>
                  </a:lnTo>
                  <a:lnTo>
                    <a:pt x="1751685" y="0"/>
                  </a:lnTo>
                  <a:close/>
                </a:path>
                <a:path w="4772025" h="3848100">
                  <a:moveTo>
                    <a:pt x="1795653" y="3829050"/>
                  </a:moveTo>
                  <a:lnTo>
                    <a:pt x="1738503" y="3829050"/>
                  </a:lnTo>
                  <a:lnTo>
                    <a:pt x="1738503" y="3848100"/>
                  </a:lnTo>
                  <a:lnTo>
                    <a:pt x="1795653" y="3848100"/>
                  </a:lnTo>
                  <a:lnTo>
                    <a:pt x="1795653" y="3829050"/>
                  </a:lnTo>
                  <a:close/>
                </a:path>
                <a:path w="4772025" h="3848100">
                  <a:moveTo>
                    <a:pt x="1846884" y="0"/>
                  </a:moveTo>
                  <a:lnTo>
                    <a:pt x="1789734" y="0"/>
                  </a:lnTo>
                  <a:lnTo>
                    <a:pt x="1789734" y="19050"/>
                  </a:lnTo>
                  <a:lnTo>
                    <a:pt x="1846884" y="19050"/>
                  </a:lnTo>
                  <a:lnTo>
                    <a:pt x="1846884" y="0"/>
                  </a:lnTo>
                  <a:close/>
                </a:path>
                <a:path w="4772025" h="3848100">
                  <a:moveTo>
                    <a:pt x="1890839" y="3829050"/>
                  </a:moveTo>
                  <a:lnTo>
                    <a:pt x="1833689" y="3829050"/>
                  </a:lnTo>
                  <a:lnTo>
                    <a:pt x="1833689" y="3848100"/>
                  </a:lnTo>
                  <a:lnTo>
                    <a:pt x="1890839" y="3848100"/>
                  </a:lnTo>
                  <a:lnTo>
                    <a:pt x="1890839" y="3829050"/>
                  </a:lnTo>
                  <a:close/>
                </a:path>
                <a:path w="4772025" h="3848100">
                  <a:moveTo>
                    <a:pt x="1942084" y="0"/>
                  </a:moveTo>
                  <a:lnTo>
                    <a:pt x="1884934" y="0"/>
                  </a:lnTo>
                  <a:lnTo>
                    <a:pt x="1884934" y="19050"/>
                  </a:lnTo>
                  <a:lnTo>
                    <a:pt x="1942084" y="19050"/>
                  </a:lnTo>
                  <a:lnTo>
                    <a:pt x="1942084" y="0"/>
                  </a:lnTo>
                  <a:close/>
                </a:path>
                <a:path w="4772025" h="3848100">
                  <a:moveTo>
                    <a:pt x="1986038" y="3829050"/>
                  </a:moveTo>
                  <a:lnTo>
                    <a:pt x="1928888" y="3829050"/>
                  </a:lnTo>
                  <a:lnTo>
                    <a:pt x="1928888" y="3848100"/>
                  </a:lnTo>
                  <a:lnTo>
                    <a:pt x="1986038" y="3848100"/>
                  </a:lnTo>
                  <a:lnTo>
                    <a:pt x="1986038" y="3829050"/>
                  </a:lnTo>
                  <a:close/>
                </a:path>
                <a:path w="4772025" h="3848100">
                  <a:moveTo>
                    <a:pt x="2037283" y="0"/>
                  </a:moveTo>
                  <a:lnTo>
                    <a:pt x="1980133" y="0"/>
                  </a:lnTo>
                  <a:lnTo>
                    <a:pt x="1980133" y="19050"/>
                  </a:lnTo>
                  <a:lnTo>
                    <a:pt x="2037283" y="19050"/>
                  </a:lnTo>
                  <a:lnTo>
                    <a:pt x="2037283" y="0"/>
                  </a:lnTo>
                  <a:close/>
                </a:path>
                <a:path w="4772025" h="3848100">
                  <a:moveTo>
                    <a:pt x="2081237" y="3829050"/>
                  </a:moveTo>
                  <a:lnTo>
                    <a:pt x="2024087" y="3829050"/>
                  </a:lnTo>
                  <a:lnTo>
                    <a:pt x="2024087" y="3848100"/>
                  </a:lnTo>
                  <a:lnTo>
                    <a:pt x="2081237" y="3848100"/>
                  </a:lnTo>
                  <a:lnTo>
                    <a:pt x="2081237" y="3829050"/>
                  </a:lnTo>
                  <a:close/>
                </a:path>
                <a:path w="4772025" h="3848100">
                  <a:moveTo>
                    <a:pt x="2132482" y="0"/>
                  </a:moveTo>
                  <a:lnTo>
                    <a:pt x="2075332" y="0"/>
                  </a:lnTo>
                  <a:lnTo>
                    <a:pt x="2075332" y="19050"/>
                  </a:lnTo>
                  <a:lnTo>
                    <a:pt x="2132482" y="19050"/>
                  </a:lnTo>
                  <a:lnTo>
                    <a:pt x="2132482" y="0"/>
                  </a:lnTo>
                  <a:close/>
                </a:path>
                <a:path w="4772025" h="3848100">
                  <a:moveTo>
                    <a:pt x="2176424" y="3829050"/>
                  </a:moveTo>
                  <a:lnTo>
                    <a:pt x="2119274" y="3829050"/>
                  </a:lnTo>
                  <a:lnTo>
                    <a:pt x="2119274" y="3848100"/>
                  </a:lnTo>
                  <a:lnTo>
                    <a:pt x="2176424" y="3848100"/>
                  </a:lnTo>
                  <a:lnTo>
                    <a:pt x="2176424" y="3829050"/>
                  </a:lnTo>
                  <a:close/>
                </a:path>
                <a:path w="4772025" h="3848100">
                  <a:moveTo>
                    <a:pt x="2227669" y="0"/>
                  </a:moveTo>
                  <a:lnTo>
                    <a:pt x="2170519" y="0"/>
                  </a:lnTo>
                  <a:lnTo>
                    <a:pt x="2170519" y="19050"/>
                  </a:lnTo>
                  <a:lnTo>
                    <a:pt x="2227669" y="19050"/>
                  </a:lnTo>
                  <a:lnTo>
                    <a:pt x="2227669" y="0"/>
                  </a:lnTo>
                  <a:close/>
                </a:path>
                <a:path w="4772025" h="3848100">
                  <a:moveTo>
                    <a:pt x="2271636" y="3829050"/>
                  </a:moveTo>
                  <a:lnTo>
                    <a:pt x="2214486" y="3829050"/>
                  </a:lnTo>
                  <a:lnTo>
                    <a:pt x="2214486" y="3848100"/>
                  </a:lnTo>
                  <a:lnTo>
                    <a:pt x="2271636" y="3848100"/>
                  </a:lnTo>
                  <a:lnTo>
                    <a:pt x="2271636" y="3829050"/>
                  </a:lnTo>
                  <a:close/>
                </a:path>
                <a:path w="4772025" h="3848100">
                  <a:moveTo>
                    <a:pt x="2322880" y="0"/>
                  </a:moveTo>
                  <a:lnTo>
                    <a:pt x="2265730" y="0"/>
                  </a:lnTo>
                  <a:lnTo>
                    <a:pt x="2265730" y="19050"/>
                  </a:lnTo>
                  <a:lnTo>
                    <a:pt x="2322880" y="19050"/>
                  </a:lnTo>
                  <a:lnTo>
                    <a:pt x="2322880" y="0"/>
                  </a:lnTo>
                  <a:close/>
                </a:path>
                <a:path w="4772025" h="3848100">
                  <a:moveTo>
                    <a:pt x="2366822" y="3829050"/>
                  </a:moveTo>
                  <a:lnTo>
                    <a:pt x="2309672" y="3829050"/>
                  </a:lnTo>
                  <a:lnTo>
                    <a:pt x="2309672" y="3848100"/>
                  </a:lnTo>
                  <a:lnTo>
                    <a:pt x="2366822" y="3848100"/>
                  </a:lnTo>
                  <a:lnTo>
                    <a:pt x="2366822" y="3829050"/>
                  </a:lnTo>
                  <a:close/>
                </a:path>
                <a:path w="4772025" h="3848100">
                  <a:moveTo>
                    <a:pt x="2418067" y="0"/>
                  </a:moveTo>
                  <a:lnTo>
                    <a:pt x="2360917" y="0"/>
                  </a:lnTo>
                  <a:lnTo>
                    <a:pt x="2360917" y="19050"/>
                  </a:lnTo>
                  <a:lnTo>
                    <a:pt x="2418067" y="19050"/>
                  </a:lnTo>
                  <a:lnTo>
                    <a:pt x="2418067" y="0"/>
                  </a:lnTo>
                  <a:close/>
                </a:path>
                <a:path w="4772025" h="3848100">
                  <a:moveTo>
                    <a:pt x="2462022" y="3829050"/>
                  </a:moveTo>
                  <a:lnTo>
                    <a:pt x="2404872" y="3829050"/>
                  </a:lnTo>
                  <a:lnTo>
                    <a:pt x="2404872" y="3848100"/>
                  </a:lnTo>
                  <a:lnTo>
                    <a:pt x="2462022" y="3848100"/>
                  </a:lnTo>
                  <a:lnTo>
                    <a:pt x="2462022" y="3829050"/>
                  </a:lnTo>
                  <a:close/>
                </a:path>
                <a:path w="4772025" h="3848100">
                  <a:moveTo>
                    <a:pt x="2513266" y="0"/>
                  </a:moveTo>
                  <a:lnTo>
                    <a:pt x="2456116" y="0"/>
                  </a:lnTo>
                  <a:lnTo>
                    <a:pt x="2456116" y="19050"/>
                  </a:lnTo>
                  <a:lnTo>
                    <a:pt x="2513266" y="19050"/>
                  </a:lnTo>
                  <a:lnTo>
                    <a:pt x="2513266" y="0"/>
                  </a:lnTo>
                  <a:close/>
                </a:path>
                <a:path w="4772025" h="3848100">
                  <a:moveTo>
                    <a:pt x="2557221" y="3829050"/>
                  </a:moveTo>
                  <a:lnTo>
                    <a:pt x="2500071" y="3829050"/>
                  </a:lnTo>
                  <a:lnTo>
                    <a:pt x="2500071" y="3848100"/>
                  </a:lnTo>
                  <a:lnTo>
                    <a:pt x="2557221" y="3848100"/>
                  </a:lnTo>
                  <a:lnTo>
                    <a:pt x="2557221" y="3829050"/>
                  </a:lnTo>
                  <a:close/>
                </a:path>
                <a:path w="4772025" h="3848100">
                  <a:moveTo>
                    <a:pt x="2608465" y="0"/>
                  </a:moveTo>
                  <a:lnTo>
                    <a:pt x="2551315" y="0"/>
                  </a:lnTo>
                  <a:lnTo>
                    <a:pt x="2551315" y="19050"/>
                  </a:lnTo>
                  <a:lnTo>
                    <a:pt x="2608465" y="19050"/>
                  </a:lnTo>
                  <a:lnTo>
                    <a:pt x="2608465" y="0"/>
                  </a:lnTo>
                  <a:close/>
                </a:path>
                <a:path w="4772025" h="3848100">
                  <a:moveTo>
                    <a:pt x="2652407" y="3829050"/>
                  </a:moveTo>
                  <a:lnTo>
                    <a:pt x="2595257" y="3829050"/>
                  </a:lnTo>
                  <a:lnTo>
                    <a:pt x="2595257" y="3848100"/>
                  </a:lnTo>
                  <a:lnTo>
                    <a:pt x="2652407" y="3848100"/>
                  </a:lnTo>
                  <a:lnTo>
                    <a:pt x="2652407" y="3829050"/>
                  </a:lnTo>
                  <a:close/>
                </a:path>
                <a:path w="4772025" h="3848100">
                  <a:moveTo>
                    <a:pt x="2703652" y="0"/>
                  </a:moveTo>
                  <a:lnTo>
                    <a:pt x="2646502" y="0"/>
                  </a:lnTo>
                  <a:lnTo>
                    <a:pt x="2646502" y="19050"/>
                  </a:lnTo>
                  <a:lnTo>
                    <a:pt x="2703652" y="19050"/>
                  </a:lnTo>
                  <a:lnTo>
                    <a:pt x="2703652" y="0"/>
                  </a:lnTo>
                  <a:close/>
                </a:path>
                <a:path w="4772025" h="3848100">
                  <a:moveTo>
                    <a:pt x="2747619" y="3829050"/>
                  </a:moveTo>
                  <a:lnTo>
                    <a:pt x="2690469" y="3829050"/>
                  </a:lnTo>
                  <a:lnTo>
                    <a:pt x="2690469" y="3848100"/>
                  </a:lnTo>
                  <a:lnTo>
                    <a:pt x="2747619" y="3848100"/>
                  </a:lnTo>
                  <a:lnTo>
                    <a:pt x="2747619" y="3829050"/>
                  </a:lnTo>
                  <a:close/>
                </a:path>
                <a:path w="4772025" h="3848100">
                  <a:moveTo>
                    <a:pt x="2798864" y="0"/>
                  </a:moveTo>
                  <a:lnTo>
                    <a:pt x="2741714" y="0"/>
                  </a:lnTo>
                  <a:lnTo>
                    <a:pt x="2741714" y="19050"/>
                  </a:lnTo>
                  <a:lnTo>
                    <a:pt x="2798864" y="19050"/>
                  </a:lnTo>
                  <a:lnTo>
                    <a:pt x="2798864" y="0"/>
                  </a:lnTo>
                  <a:close/>
                </a:path>
                <a:path w="4772025" h="3848100">
                  <a:moveTo>
                    <a:pt x="2842806" y="3829050"/>
                  </a:moveTo>
                  <a:lnTo>
                    <a:pt x="2785656" y="3829050"/>
                  </a:lnTo>
                  <a:lnTo>
                    <a:pt x="2785656" y="3848100"/>
                  </a:lnTo>
                  <a:lnTo>
                    <a:pt x="2842806" y="3848100"/>
                  </a:lnTo>
                  <a:lnTo>
                    <a:pt x="2842806" y="3829050"/>
                  </a:lnTo>
                  <a:close/>
                </a:path>
                <a:path w="4772025" h="3848100">
                  <a:moveTo>
                    <a:pt x="2894050" y="0"/>
                  </a:moveTo>
                  <a:lnTo>
                    <a:pt x="2836900" y="0"/>
                  </a:lnTo>
                  <a:lnTo>
                    <a:pt x="2836900" y="19050"/>
                  </a:lnTo>
                  <a:lnTo>
                    <a:pt x="2894050" y="19050"/>
                  </a:lnTo>
                  <a:lnTo>
                    <a:pt x="2894050" y="0"/>
                  </a:lnTo>
                  <a:close/>
                </a:path>
                <a:path w="4772025" h="3848100">
                  <a:moveTo>
                    <a:pt x="2938005" y="3829050"/>
                  </a:moveTo>
                  <a:lnTo>
                    <a:pt x="2880855" y="3829050"/>
                  </a:lnTo>
                  <a:lnTo>
                    <a:pt x="2880855" y="3848100"/>
                  </a:lnTo>
                  <a:lnTo>
                    <a:pt x="2938005" y="3848100"/>
                  </a:lnTo>
                  <a:lnTo>
                    <a:pt x="2938005" y="3829050"/>
                  </a:lnTo>
                  <a:close/>
                </a:path>
                <a:path w="4772025" h="3848100">
                  <a:moveTo>
                    <a:pt x="2989249" y="0"/>
                  </a:moveTo>
                  <a:lnTo>
                    <a:pt x="2932099" y="0"/>
                  </a:lnTo>
                  <a:lnTo>
                    <a:pt x="2932099" y="19050"/>
                  </a:lnTo>
                  <a:lnTo>
                    <a:pt x="2989249" y="19050"/>
                  </a:lnTo>
                  <a:lnTo>
                    <a:pt x="2989249" y="0"/>
                  </a:lnTo>
                  <a:close/>
                </a:path>
                <a:path w="4772025" h="3848100">
                  <a:moveTo>
                    <a:pt x="3033204" y="3829050"/>
                  </a:moveTo>
                  <a:lnTo>
                    <a:pt x="2976054" y="3829050"/>
                  </a:lnTo>
                  <a:lnTo>
                    <a:pt x="2976054" y="3848100"/>
                  </a:lnTo>
                  <a:lnTo>
                    <a:pt x="3033204" y="3848100"/>
                  </a:lnTo>
                  <a:lnTo>
                    <a:pt x="3033204" y="3829050"/>
                  </a:lnTo>
                  <a:close/>
                </a:path>
                <a:path w="4772025" h="3848100">
                  <a:moveTo>
                    <a:pt x="3084449" y="0"/>
                  </a:moveTo>
                  <a:lnTo>
                    <a:pt x="3027299" y="0"/>
                  </a:lnTo>
                  <a:lnTo>
                    <a:pt x="3027299" y="19050"/>
                  </a:lnTo>
                  <a:lnTo>
                    <a:pt x="3084449" y="19050"/>
                  </a:lnTo>
                  <a:lnTo>
                    <a:pt x="3084449" y="0"/>
                  </a:lnTo>
                  <a:close/>
                </a:path>
                <a:path w="4772025" h="3848100">
                  <a:moveTo>
                    <a:pt x="3128403" y="3829050"/>
                  </a:moveTo>
                  <a:lnTo>
                    <a:pt x="3071253" y="3829050"/>
                  </a:lnTo>
                  <a:lnTo>
                    <a:pt x="3071253" y="3848100"/>
                  </a:lnTo>
                  <a:lnTo>
                    <a:pt x="3128403" y="3848100"/>
                  </a:lnTo>
                  <a:lnTo>
                    <a:pt x="3128403" y="3829050"/>
                  </a:lnTo>
                  <a:close/>
                </a:path>
                <a:path w="4772025" h="3848100">
                  <a:moveTo>
                    <a:pt x="3179635" y="0"/>
                  </a:moveTo>
                  <a:lnTo>
                    <a:pt x="3122485" y="0"/>
                  </a:lnTo>
                  <a:lnTo>
                    <a:pt x="3122485" y="19050"/>
                  </a:lnTo>
                  <a:lnTo>
                    <a:pt x="3179635" y="19050"/>
                  </a:lnTo>
                  <a:lnTo>
                    <a:pt x="3179635" y="0"/>
                  </a:lnTo>
                  <a:close/>
                </a:path>
                <a:path w="4772025" h="3848100">
                  <a:moveTo>
                    <a:pt x="3223603" y="3829050"/>
                  </a:moveTo>
                  <a:lnTo>
                    <a:pt x="3166453" y="3829050"/>
                  </a:lnTo>
                  <a:lnTo>
                    <a:pt x="3166453" y="3848100"/>
                  </a:lnTo>
                  <a:lnTo>
                    <a:pt x="3223603" y="3848100"/>
                  </a:lnTo>
                  <a:lnTo>
                    <a:pt x="3223603" y="3829050"/>
                  </a:lnTo>
                  <a:close/>
                </a:path>
                <a:path w="4772025" h="3848100">
                  <a:moveTo>
                    <a:pt x="3274847" y="0"/>
                  </a:moveTo>
                  <a:lnTo>
                    <a:pt x="3217697" y="0"/>
                  </a:lnTo>
                  <a:lnTo>
                    <a:pt x="3217697" y="19050"/>
                  </a:lnTo>
                  <a:lnTo>
                    <a:pt x="3274847" y="19050"/>
                  </a:lnTo>
                  <a:lnTo>
                    <a:pt x="3274847" y="0"/>
                  </a:lnTo>
                  <a:close/>
                </a:path>
                <a:path w="4772025" h="3848100">
                  <a:moveTo>
                    <a:pt x="3318789" y="3829050"/>
                  </a:moveTo>
                  <a:lnTo>
                    <a:pt x="3261639" y="3829050"/>
                  </a:lnTo>
                  <a:lnTo>
                    <a:pt x="3261639" y="3848100"/>
                  </a:lnTo>
                  <a:lnTo>
                    <a:pt x="3318789" y="3848100"/>
                  </a:lnTo>
                  <a:lnTo>
                    <a:pt x="3318789" y="3829050"/>
                  </a:lnTo>
                  <a:close/>
                </a:path>
                <a:path w="4772025" h="3848100">
                  <a:moveTo>
                    <a:pt x="3370034" y="0"/>
                  </a:moveTo>
                  <a:lnTo>
                    <a:pt x="3312884" y="0"/>
                  </a:lnTo>
                  <a:lnTo>
                    <a:pt x="3312884" y="19050"/>
                  </a:lnTo>
                  <a:lnTo>
                    <a:pt x="3370034" y="19050"/>
                  </a:lnTo>
                  <a:lnTo>
                    <a:pt x="3370034" y="0"/>
                  </a:lnTo>
                  <a:close/>
                </a:path>
                <a:path w="4772025" h="3848100">
                  <a:moveTo>
                    <a:pt x="3413988" y="3829050"/>
                  </a:moveTo>
                  <a:lnTo>
                    <a:pt x="3356838" y="3829050"/>
                  </a:lnTo>
                  <a:lnTo>
                    <a:pt x="3356838" y="3848100"/>
                  </a:lnTo>
                  <a:lnTo>
                    <a:pt x="3413988" y="3848100"/>
                  </a:lnTo>
                  <a:lnTo>
                    <a:pt x="3413988" y="3829050"/>
                  </a:lnTo>
                  <a:close/>
                </a:path>
                <a:path w="4772025" h="3848100">
                  <a:moveTo>
                    <a:pt x="3465233" y="0"/>
                  </a:moveTo>
                  <a:lnTo>
                    <a:pt x="3408083" y="0"/>
                  </a:lnTo>
                  <a:lnTo>
                    <a:pt x="3408083" y="19050"/>
                  </a:lnTo>
                  <a:lnTo>
                    <a:pt x="3465233" y="19050"/>
                  </a:lnTo>
                  <a:lnTo>
                    <a:pt x="3465233" y="0"/>
                  </a:lnTo>
                  <a:close/>
                </a:path>
                <a:path w="4772025" h="3848100">
                  <a:moveTo>
                    <a:pt x="3509187" y="3829050"/>
                  </a:moveTo>
                  <a:lnTo>
                    <a:pt x="3452037" y="3829050"/>
                  </a:lnTo>
                  <a:lnTo>
                    <a:pt x="3452037" y="3848100"/>
                  </a:lnTo>
                  <a:lnTo>
                    <a:pt x="3509187" y="3848100"/>
                  </a:lnTo>
                  <a:lnTo>
                    <a:pt x="3509187" y="3829050"/>
                  </a:lnTo>
                  <a:close/>
                </a:path>
                <a:path w="4772025" h="3848100">
                  <a:moveTo>
                    <a:pt x="3560432" y="0"/>
                  </a:moveTo>
                  <a:lnTo>
                    <a:pt x="3503282" y="0"/>
                  </a:lnTo>
                  <a:lnTo>
                    <a:pt x="3503282" y="19050"/>
                  </a:lnTo>
                  <a:lnTo>
                    <a:pt x="3560432" y="19050"/>
                  </a:lnTo>
                  <a:lnTo>
                    <a:pt x="3560432" y="0"/>
                  </a:lnTo>
                  <a:close/>
                </a:path>
                <a:path w="4772025" h="3848100">
                  <a:moveTo>
                    <a:pt x="3604387" y="3829050"/>
                  </a:moveTo>
                  <a:lnTo>
                    <a:pt x="3547237" y="3829050"/>
                  </a:lnTo>
                  <a:lnTo>
                    <a:pt x="3547237" y="3848100"/>
                  </a:lnTo>
                  <a:lnTo>
                    <a:pt x="3604387" y="3848100"/>
                  </a:lnTo>
                  <a:lnTo>
                    <a:pt x="3604387" y="3829050"/>
                  </a:lnTo>
                  <a:close/>
                </a:path>
                <a:path w="4772025" h="3848100">
                  <a:moveTo>
                    <a:pt x="3655618" y="0"/>
                  </a:moveTo>
                  <a:lnTo>
                    <a:pt x="3598468" y="0"/>
                  </a:lnTo>
                  <a:lnTo>
                    <a:pt x="3598468" y="19050"/>
                  </a:lnTo>
                  <a:lnTo>
                    <a:pt x="3655618" y="19050"/>
                  </a:lnTo>
                  <a:lnTo>
                    <a:pt x="3655618" y="0"/>
                  </a:lnTo>
                  <a:close/>
                </a:path>
                <a:path w="4772025" h="3848100">
                  <a:moveTo>
                    <a:pt x="3699586" y="3829050"/>
                  </a:moveTo>
                  <a:lnTo>
                    <a:pt x="3642436" y="3829050"/>
                  </a:lnTo>
                  <a:lnTo>
                    <a:pt x="3642436" y="3848100"/>
                  </a:lnTo>
                  <a:lnTo>
                    <a:pt x="3699586" y="3848100"/>
                  </a:lnTo>
                  <a:lnTo>
                    <a:pt x="3699586" y="3829050"/>
                  </a:lnTo>
                  <a:close/>
                </a:path>
                <a:path w="4772025" h="3848100">
                  <a:moveTo>
                    <a:pt x="3750830" y="0"/>
                  </a:moveTo>
                  <a:lnTo>
                    <a:pt x="3693680" y="0"/>
                  </a:lnTo>
                  <a:lnTo>
                    <a:pt x="3693680" y="19050"/>
                  </a:lnTo>
                  <a:lnTo>
                    <a:pt x="3750830" y="19050"/>
                  </a:lnTo>
                  <a:lnTo>
                    <a:pt x="3750830" y="0"/>
                  </a:lnTo>
                  <a:close/>
                </a:path>
                <a:path w="4772025" h="3848100">
                  <a:moveTo>
                    <a:pt x="3794772" y="3829050"/>
                  </a:moveTo>
                  <a:lnTo>
                    <a:pt x="3737622" y="3829050"/>
                  </a:lnTo>
                  <a:lnTo>
                    <a:pt x="3737622" y="3848100"/>
                  </a:lnTo>
                  <a:lnTo>
                    <a:pt x="3794772" y="3848100"/>
                  </a:lnTo>
                  <a:lnTo>
                    <a:pt x="3794772" y="3829050"/>
                  </a:lnTo>
                  <a:close/>
                </a:path>
                <a:path w="4772025" h="3848100">
                  <a:moveTo>
                    <a:pt x="3846017" y="0"/>
                  </a:moveTo>
                  <a:lnTo>
                    <a:pt x="3788867" y="0"/>
                  </a:lnTo>
                  <a:lnTo>
                    <a:pt x="3788867" y="19050"/>
                  </a:lnTo>
                  <a:lnTo>
                    <a:pt x="3846017" y="19050"/>
                  </a:lnTo>
                  <a:lnTo>
                    <a:pt x="3846017" y="0"/>
                  </a:lnTo>
                  <a:close/>
                </a:path>
                <a:path w="4772025" h="3848100">
                  <a:moveTo>
                    <a:pt x="3889972" y="3829050"/>
                  </a:moveTo>
                  <a:lnTo>
                    <a:pt x="3832822" y="3829050"/>
                  </a:lnTo>
                  <a:lnTo>
                    <a:pt x="3832822" y="3848100"/>
                  </a:lnTo>
                  <a:lnTo>
                    <a:pt x="3889972" y="3848100"/>
                  </a:lnTo>
                  <a:lnTo>
                    <a:pt x="3889972" y="3829050"/>
                  </a:lnTo>
                  <a:close/>
                </a:path>
                <a:path w="4772025" h="3848100">
                  <a:moveTo>
                    <a:pt x="3941216" y="0"/>
                  </a:moveTo>
                  <a:lnTo>
                    <a:pt x="3884066" y="0"/>
                  </a:lnTo>
                  <a:lnTo>
                    <a:pt x="3884066" y="19050"/>
                  </a:lnTo>
                  <a:lnTo>
                    <a:pt x="3941216" y="19050"/>
                  </a:lnTo>
                  <a:lnTo>
                    <a:pt x="3941216" y="0"/>
                  </a:lnTo>
                  <a:close/>
                </a:path>
                <a:path w="4772025" h="3848100">
                  <a:moveTo>
                    <a:pt x="3985171" y="3829050"/>
                  </a:moveTo>
                  <a:lnTo>
                    <a:pt x="3928021" y="3829050"/>
                  </a:lnTo>
                  <a:lnTo>
                    <a:pt x="3928021" y="3848100"/>
                  </a:lnTo>
                  <a:lnTo>
                    <a:pt x="3985171" y="3848100"/>
                  </a:lnTo>
                  <a:lnTo>
                    <a:pt x="3985171" y="3829050"/>
                  </a:lnTo>
                  <a:close/>
                </a:path>
                <a:path w="4772025" h="3848100">
                  <a:moveTo>
                    <a:pt x="4036403" y="0"/>
                  </a:moveTo>
                  <a:lnTo>
                    <a:pt x="3979265" y="0"/>
                  </a:lnTo>
                  <a:lnTo>
                    <a:pt x="3979265" y="19050"/>
                  </a:lnTo>
                  <a:lnTo>
                    <a:pt x="4036403" y="19050"/>
                  </a:lnTo>
                  <a:lnTo>
                    <a:pt x="4036403" y="0"/>
                  </a:lnTo>
                  <a:close/>
                </a:path>
                <a:path w="4772025" h="3848100">
                  <a:moveTo>
                    <a:pt x="4080408" y="3829050"/>
                  </a:moveTo>
                  <a:lnTo>
                    <a:pt x="4023258" y="3829050"/>
                  </a:lnTo>
                  <a:lnTo>
                    <a:pt x="4023258" y="3848100"/>
                  </a:lnTo>
                  <a:lnTo>
                    <a:pt x="4080408" y="3848100"/>
                  </a:lnTo>
                  <a:lnTo>
                    <a:pt x="4080408" y="3829050"/>
                  </a:lnTo>
                  <a:close/>
                </a:path>
                <a:path w="4772025" h="3848100">
                  <a:moveTo>
                    <a:pt x="4131653" y="0"/>
                  </a:moveTo>
                  <a:lnTo>
                    <a:pt x="4074503" y="0"/>
                  </a:lnTo>
                  <a:lnTo>
                    <a:pt x="4074503" y="19050"/>
                  </a:lnTo>
                  <a:lnTo>
                    <a:pt x="4131653" y="19050"/>
                  </a:lnTo>
                  <a:lnTo>
                    <a:pt x="4131653" y="0"/>
                  </a:lnTo>
                  <a:close/>
                </a:path>
                <a:path w="4772025" h="3848100">
                  <a:moveTo>
                    <a:pt x="4175569" y="3829050"/>
                  </a:moveTo>
                  <a:lnTo>
                    <a:pt x="4118419" y="3829050"/>
                  </a:lnTo>
                  <a:lnTo>
                    <a:pt x="4118419" y="3848100"/>
                  </a:lnTo>
                  <a:lnTo>
                    <a:pt x="4175569" y="3848100"/>
                  </a:lnTo>
                  <a:lnTo>
                    <a:pt x="4175569" y="3829050"/>
                  </a:lnTo>
                  <a:close/>
                </a:path>
                <a:path w="4772025" h="3848100">
                  <a:moveTo>
                    <a:pt x="4226814" y="0"/>
                  </a:moveTo>
                  <a:lnTo>
                    <a:pt x="4169664" y="0"/>
                  </a:lnTo>
                  <a:lnTo>
                    <a:pt x="4169664" y="19050"/>
                  </a:lnTo>
                  <a:lnTo>
                    <a:pt x="4226814" y="19050"/>
                  </a:lnTo>
                  <a:lnTo>
                    <a:pt x="4226814" y="0"/>
                  </a:lnTo>
                  <a:close/>
                </a:path>
                <a:path w="4772025" h="3848100">
                  <a:moveTo>
                    <a:pt x="4270718" y="3829050"/>
                  </a:moveTo>
                  <a:lnTo>
                    <a:pt x="4213568" y="3829050"/>
                  </a:lnTo>
                  <a:lnTo>
                    <a:pt x="4213568" y="3848100"/>
                  </a:lnTo>
                  <a:lnTo>
                    <a:pt x="4270718" y="3848100"/>
                  </a:lnTo>
                  <a:lnTo>
                    <a:pt x="4270718" y="3829050"/>
                  </a:lnTo>
                  <a:close/>
                </a:path>
                <a:path w="4772025" h="3848100">
                  <a:moveTo>
                    <a:pt x="4321962" y="0"/>
                  </a:moveTo>
                  <a:lnTo>
                    <a:pt x="4264812" y="0"/>
                  </a:lnTo>
                  <a:lnTo>
                    <a:pt x="4264812" y="19050"/>
                  </a:lnTo>
                  <a:lnTo>
                    <a:pt x="4321962" y="19050"/>
                  </a:lnTo>
                  <a:lnTo>
                    <a:pt x="4321962" y="0"/>
                  </a:lnTo>
                  <a:close/>
                </a:path>
                <a:path w="4772025" h="3848100">
                  <a:moveTo>
                    <a:pt x="4365968" y="3829050"/>
                  </a:moveTo>
                  <a:lnTo>
                    <a:pt x="4308818" y="3829050"/>
                  </a:lnTo>
                  <a:lnTo>
                    <a:pt x="4308818" y="3848100"/>
                  </a:lnTo>
                  <a:lnTo>
                    <a:pt x="4365968" y="3848100"/>
                  </a:lnTo>
                  <a:lnTo>
                    <a:pt x="4365968" y="3829050"/>
                  </a:lnTo>
                  <a:close/>
                </a:path>
                <a:path w="4772025" h="3848100">
                  <a:moveTo>
                    <a:pt x="4417212" y="0"/>
                  </a:moveTo>
                  <a:lnTo>
                    <a:pt x="4360062" y="0"/>
                  </a:lnTo>
                  <a:lnTo>
                    <a:pt x="4360062" y="19050"/>
                  </a:lnTo>
                  <a:lnTo>
                    <a:pt x="4417212" y="19050"/>
                  </a:lnTo>
                  <a:lnTo>
                    <a:pt x="4417212" y="0"/>
                  </a:lnTo>
                  <a:close/>
                </a:path>
                <a:path w="4772025" h="3848100">
                  <a:moveTo>
                    <a:pt x="4461129" y="3829050"/>
                  </a:moveTo>
                  <a:lnTo>
                    <a:pt x="4403979" y="3829050"/>
                  </a:lnTo>
                  <a:lnTo>
                    <a:pt x="4403979" y="3848100"/>
                  </a:lnTo>
                  <a:lnTo>
                    <a:pt x="4461129" y="3848100"/>
                  </a:lnTo>
                  <a:lnTo>
                    <a:pt x="4461129" y="3829050"/>
                  </a:lnTo>
                  <a:close/>
                </a:path>
                <a:path w="4772025" h="3848100">
                  <a:moveTo>
                    <a:pt x="4512373" y="0"/>
                  </a:moveTo>
                  <a:lnTo>
                    <a:pt x="4455223" y="0"/>
                  </a:lnTo>
                  <a:lnTo>
                    <a:pt x="4455223" y="19050"/>
                  </a:lnTo>
                  <a:lnTo>
                    <a:pt x="4512373" y="19050"/>
                  </a:lnTo>
                  <a:lnTo>
                    <a:pt x="4512373" y="0"/>
                  </a:lnTo>
                  <a:close/>
                </a:path>
                <a:path w="4772025" h="3848100">
                  <a:moveTo>
                    <a:pt x="4556379" y="3829050"/>
                  </a:moveTo>
                  <a:lnTo>
                    <a:pt x="4499229" y="3829050"/>
                  </a:lnTo>
                  <a:lnTo>
                    <a:pt x="4499229" y="3848100"/>
                  </a:lnTo>
                  <a:lnTo>
                    <a:pt x="4556379" y="3848100"/>
                  </a:lnTo>
                  <a:lnTo>
                    <a:pt x="4556379" y="3829050"/>
                  </a:lnTo>
                  <a:close/>
                </a:path>
                <a:path w="4772025" h="3848100">
                  <a:moveTo>
                    <a:pt x="4607623" y="0"/>
                  </a:moveTo>
                  <a:lnTo>
                    <a:pt x="4550473" y="0"/>
                  </a:lnTo>
                  <a:lnTo>
                    <a:pt x="4550473" y="19050"/>
                  </a:lnTo>
                  <a:lnTo>
                    <a:pt x="4607623" y="19050"/>
                  </a:lnTo>
                  <a:lnTo>
                    <a:pt x="4607623" y="0"/>
                  </a:lnTo>
                  <a:close/>
                </a:path>
                <a:path w="4772025" h="3848100">
                  <a:moveTo>
                    <a:pt x="4651527" y="3829050"/>
                  </a:moveTo>
                  <a:lnTo>
                    <a:pt x="4594377" y="3829050"/>
                  </a:lnTo>
                  <a:lnTo>
                    <a:pt x="4594377" y="3848100"/>
                  </a:lnTo>
                  <a:lnTo>
                    <a:pt x="4651527" y="3848100"/>
                  </a:lnTo>
                  <a:lnTo>
                    <a:pt x="4651527" y="3829050"/>
                  </a:lnTo>
                  <a:close/>
                </a:path>
                <a:path w="4772025" h="3848100">
                  <a:moveTo>
                    <a:pt x="4703445" y="368"/>
                  </a:moveTo>
                  <a:lnTo>
                    <a:pt x="4695825" y="0"/>
                  </a:lnTo>
                  <a:lnTo>
                    <a:pt x="4645622" y="0"/>
                  </a:lnTo>
                  <a:lnTo>
                    <a:pt x="4645622" y="19050"/>
                  </a:lnTo>
                  <a:lnTo>
                    <a:pt x="4701565" y="19050"/>
                  </a:lnTo>
                  <a:lnTo>
                    <a:pt x="4703445" y="368"/>
                  </a:lnTo>
                  <a:close/>
                </a:path>
                <a:path w="4772025" h="3848100">
                  <a:moveTo>
                    <a:pt x="4748746" y="3826662"/>
                  </a:moveTo>
                  <a:lnTo>
                    <a:pt x="4735563" y="3812984"/>
                  </a:lnTo>
                  <a:lnTo>
                    <a:pt x="4730877" y="3817670"/>
                  </a:lnTo>
                  <a:lnTo>
                    <a:pt x="4724679" y="3821785"/>
                  </a:lnTo>
                  <a:lnTo>
                    <a:pt x="4710696" y="3827576"/>
                  </a:lnTo>
                  <a:lnTo>
                    <a:pt x="4703407" y="3829050"/>
                  </a:lnTo>
                  <a:lnTo>
                    <a:pt x="4689627" y="3829050"/>
                  </a:lnTo>
                  <a:lnTo>
                    <a:pt x="4689627" y="3848100"/>
                  </a:lnTo>
                  <a:lnTo>
                    <a:pt x="4695825" y="3848100"/>
                  </a:lnTo>
                  <a:lnTo>
                    <a:pt x="4703330" y="3847731"/>
                  </a:lnTo>
                  <a:lnTo>
                    <a:pt x="4744136" y="3830828"/>
                  </a:lnTo>
                  <a:lnTo>
                    <a:pt x="4748746" y="3826662"/>
                  </a:lnTo>
                  <a:close/>
                </a:path>
                <a:path w="4772025" h="3848100">
                  <a:moveTo>
                    <a:pt x="4771923" y="74155"/>
                  </a:moveTo>
                  <a:lnTo>
                    <a:pt x="4759185" y="33845"/>
                  </a:lnTo>
                  <a:lnTo>
                    <a:pt x="4743602" y="16865"/>
                  </a:lnTo>
                  <a:lnTo>
                    <a:pt x="4731867" y="31419"/>
                  </a:lnTo>
                  <a:lnTo>
                    <a:pt x="4736223" y="35775"/>
                  </a:lnTo>
                  <a:lnTo>
                    <a:pt x="4741596" y="41148"/>
                  </a:lnTo>
                  <a:lnTo>
                    <a:pt x="4745710" y="47320"/>
                  </a:lnTo>
                  <a:lnTo>
                    <a:pt x="4751502" y="61328"/>
                  </a:lnTo>
                  <a:lnTo>
                    <a:pt x="4752975" y="68618"/>
                  </a:lnTo>
                  <a:lnTo>
                    <a:pt x="4752975" y="74663"/>
                  </a:lnTo>
                  <a:lnTo>
                    <a:pt x="4771923" y="74155"/>
                  </a:lnTo>
                  <a:close/>
                </a:path>
                <a:path w="4772025" h="3848100">
                  <a:moveTo>
                    <a:pt x="4772025" y="3729837"/>
                  </a:moveTo>
                  <a:lnTo>
                    <a:pt x="4752975" y="3729837"/>
                  </a:lnTo>
                  <a:lnTo>
                    <a:pt x="4752975" y="3779405"/>
                  </a:lnTo>
                  <a:lnTo>
                    <a:pt x="4751946" y="3784587"/>
                  </a:lnTo>
                  <a:lnTo>
                    <a:pt x="4770094" y="3788689"/>
                  </a:lnTo>
                  <a:lnTo>
                    <a:pt x="4770577" y="3786759"/>
                  </a:lnTo>
                  <a:lnTo>
                    <a:pt x="4771656" y="3779405"/>
                  </a:lnTo>
                  <a:lnTo>
                    <a:pt x="4772025" y="3771900"/>
                  </a:lnTo>
                  <a:lnTo>
                    <a:pt x="4772025" y="3729837"/>
                  </a:lnTo>
                  <a:close/>
                </a:path>
                <a:path w="4772025" h="3848100">
                  <a:moveTo>
                    <a:pt x="4772025" y="3634625"/>
                  </a:moveTo>
                  <a:lnTo>
                    <a:pt x="4752975" y="3634625"/>
                  </a:lnTo>
                  <a:lnTo>
                    <a:pt x="4752975" y="3691775"/>
                  </a:lnTo>
                  <a:lnTo>
                    <a:pt x="4772025" y="3691775"/>
                  </a:lnTo>
                  <a:lnTo>
                    <a:pt x="4772025" y="3634625"/>
                  </a:lnTo>
                  <a:close/>
                </a:path>
                <a:path w="4772025" h="3848100">
                  <a:moveTo>
                    <a:pt x="4772025" y="3539439"/>
                  </a:moveTo>
                  <a:lnTo>
                    <a:pt x="4752975" y="3539439"/>
                  </a:lnTo>
                  <a:lnTo>
                    <a:pt x="4752975" y="3596589"/>
                  </a:lnTo>
                  <a:lnTo>
                    <a:pt x="4772025" y="3596589"/>
                  </a:lnTo>
                  <a:lnTo>
                    <a:pt x="4772025" y="3539439"/>
                  </a:lnTo>
                  <a:close/>
                </a:path>
                <a:path w="4772025" h="3848100">
                  <a:moveTo>
                    <a:pt x="4772025" y="3444240"/>
                  </a:moveTo>
                  <a:lnTo>
                    <a:pt x="4752975" y="3444240"/>
                  </a:lnTo>
                  <a:lnTo>
                    <a:pt x="4752975" y="3501390"/>
                  </a:lnTo>
                  <a:lnTo>
                    <a:pt x="4772025" y="3501390"/>
                  </a:lnTo>
                  <a:lnTo>
                    <a:pt x="4772025" y="3444240"/>
                  </a:lnTo>
                  <a:close/>
                </a:path>
                <a:path w="4772025" h="3848100">
                  <a:moveTo>
                    <a:pt x="4772025" y="3349040"/>
                  </a:moveTo>
                  <a:lnTo>
                    <a:pt x="4752975" y="3349040"/>
                  </a:lnTo>
                  <a:lnTo>
                    <a:pt x="4752975" y="3406190"/>
                  </a:lnTo>
                  <a:lnTo>
                    <a:pt x="4772025" y="3406190"/>
                  </a:lnTo>
                  <a:lnTo>
                    <a:pt x="4772025" y="3349040"/>
                  </a:lnTo>
                  <a:close/>
                </a:path>
                <a:path w="4772025" h="3848100">
                  <a:moveTo>
                    <a:pt x="4772025" y="3253854"/>
                  </a:moveTo>
                  <a:lnTo>
                    <a:pt x="4752975" y="3253854"/>
                  </a:lnTo>
                  <a:lnTo>
                    <a:pt x="4752975" y="3311004"/>
                  </a:lnTo>
                  <a:lnTo>
                    <a:pt x="4772025" y="3311004"/>
                  </a:lnTo>
                  <a:lnTo>
                    <a:pt x="4772025" y="3253854"/>
                  </a:lnTo>
                  <a:close/>
                </a:path>
                <a:path w="4772025" h="3848100">
                  <a:moveTo>
                    <a:pt x="4772025" y="3158642"/>
                  </a:moveTo>
                  <a:lnTo>
                    <a:pt x="4752975" y="3158642"/>
                  </a:lnTo>
                  <a:lnTo>
                    <a:pt x="4752975" y="3215792"/>
                  </a:lnTo>
                  <a:lnTo>
                    <a:pt x="4772025" y="3215792"/>
                  </a:lnTo>
                  <a:lnTo>
                    <a:pt x="4772025" y="3158642"/>
                  </a:lnTo>
                  <a:close/>
                </a:path>
                <a:path w="4772025" h="3848100">
                  <a:moveTo>
                    <a:pt x="4772025" y="3063456"/>
                  </a:moveTo>
                  <a:lnTo>
                    <a:pt x="4752975" y="3063456"/>
                  </a:lnTo>
                  <a:lnTo>
                    <a:pt x="4752975" y="3120606"/>
                  </a:lnTo>
                  <a:lnTo>
                    <a:pt x="4772025" y="3120606"/>
                  </a:lnTo>
                  <a:lnTo>
                    <a:pt x="4772025" y="3063456"/>
                  </a:lnTo>
                  <a:close/>
                </a:path>
                <a:path w="4772025" h="3848100">
                  <a:moveTo>
                    <a:pt x="4772025" y="2968256"/>
                  </a:moveTo>
                  <a:lnTo>
                    <a:pt x="4752975" y="2968256"/>
                  </a:lnTo>
                  <a:lnTo>
                    <a:pt x="4752975" y="3025406"/>
                  </a:lnTo>
                  <a:lnTo>
                    <a:pt x="4772025" y="3025406"/>
                  </a:lnTo>
                  <a:lnTo>
                    <a:pt x="4772025" y="2968256"/>
                  </a:lnTo>
                  <a:close/>
                </a:path>
                <a:path w="4772025" h="3848100">
                  <a:moveTo>
                    <a:pt x="4772025" y="2873057"/>
                  </a:moveTo>
                  <a:lnTo>
                    <a:pt x="4752975" y="2873057"/>
                  </a:lnTo>
                  <a:lnTo>
                    <a:pt x="4752975" y="2930207"/>
                  </a:lnTo>
                  <a:lnTo>
                    <a:pt x="4772025" y="2930207"/>
                  </a:lnTo>
                  <a:lnTo>
                    <a:pt x="4772025" y="2873057"/>
                  </a:lnTo>
                  <a:close/>
                </a:path>
                <a:path w="4772025" h="3848100">
                  <a:moveTo>
                    <a:pt x="4772025" y="2777871"/>
                  </a:moveTo>
                  <a:lnTo>
                    <a:pt x="4752975" y="2777871"/>
                  </a:lnTo>
                  <a:lnTo>
                    <a:pt x="4752975" y="2835021"/>
                  </a:lnTo>
                  <a:lnTo>
                    <a:pt x="4772025" y="2835021"/>
                  </a:lnTo>
                  <a:lnTo>
                    <a:pt x="4772025" y="2777871"/>
                  </a:lnTo>
                  <a:close/>
                </a:path>
                <a:path w="4772025" h="3848100">
                  <a:moveTo>
                    <a:pt x="4772025" y="2682659"/>
                  </a:moveTo>
                  <a:lnTo>
                    <a:pt x="4752975" y="2682659"/>
                  </a:lnTo>
                  <a:lnTo>
                    <a:pt x="4752975" y="2739809"/>
                  </a:lnTo>
                  <a:lnTo>
                    <a:pt x="4772025" y="2739809"/>
                  </a:lnTo>
                  <a:lnTo>
                    <a:pt x="4772025" y="2682659"/>
                  </a:lnTo>
                  <a:close/>
                </a:path>
                <a:path w="4772025" h="3848100">
                  <a:moveTo>
                    <a:pt x="4772025" y="2587472"/>
                  </a:moveTo>
                  <a:lnTo>
                    <a:pt x="4752975" y="2587472"/>
                  </a:lnTo>
                  <a:lnTo>
                    <a:pt x="4752975" y="2644622"/>
                  </a:lnTo>
                  <a:lnTo>
                    <a:pt x="4772025" y="2644622"/>
                  </a:lnTo>
                  <a:lnTo>
                    <a:pt x="4772025" y="2587472"/>
                  </a:lnTo>
                  <a:close/>
                </a:path>
                <a:path w="4772025" h="3848100">
                  <a:moveTo>
                    <a:pt x="4772025" y="2492273"/>
                  </a:moveTo>
                  <a:lnTo>
                    <a:pt x="4752975" y="2492273"/>
                  </a:lnTo>
                  <a:lnTo>
                    <a:pt x="4752975" y="2549423"/>
                  </a:lnTo>
                  <a:lnTo>
                    <a:pt x="4772025" y="2549423"/>
                  </a:lnTo>
                  <a:lnTo>
                    <a:pt x="4772025" y="2492273"/>
                  </a:lnTo>
                  <a:close/>
                </a:path>
                <a:path w="4772025" h="3848100">
                  <a:moveTo>
                    <a:pt x="4772025" y="2397074"/>
                  </a:moveTo>
                  <a:lnTo>
                    <a:pt x="4752975" y="2397074"/>
                  </a:lnTo>
                  <a:lnTo>
                    <a:pt x="4752975" y="2454224"/>
                  </a:lnTo>
                  <a:lnTo>
                    <a:pt x="4772025" y="2454224"/>
                  </a:lnTo>
                  <a:lnTo>
                    <a:pt x="4772025" y="2397074"/>
                  </a:lnTo>
                  <a:close/>
                </a:path>
                <a:path w="4772025" h="3848100">
                  <a:moveTo>
                    <a:pt x="4772025" y="2301875"/>
                  </a:moveTo>
                  <a:lnTo>
                    <a:pt x="4752975" y="2301875"/>
                  </a:lnTo>
                  <a:lnTo>
                    <a:pt x="4752975" y="2359025"/>
                  </a:lnTo>
                  <a:lnTo>
                    <a:pt x="4772025" y="2359025"/>
                  </a:lnTo>
                  <a:lnTo>
                    <a:pt x="4772025" y="2301875"/>
                  </a:lnTo>
                  <a:close/>
                </a:path>
                <a:path w="4772025" h="3848100">
                  <a:moveTo>
                    <a:pt x="4772025" y="2206675"/>
                  </a:moveTo>
                  <a:lnTo>
                    <a:pt x="4752975" y="2206675"/>
                  </a:lnTo>
                  <a:lnTo>
                    <a:pt x="4752975" y="2263825"/>
                  </a:lnTo>
                  <a:lnTo>
                    <a:pt x="4772025" y="2263825"/>
                  </a:lnTo>
                  <a:lnTo>
                    <a:pt x="4772025" y="2206675"/>
                  </a:lnTo>
                  <a:close/>
                </a:path>
                <a:path w="4772025" h="3848100">
                  <a:moveTo>
                    <a:pt x="4772025" y="2111489"/>
                  </a:moveTo>
                  <a:lnTo>
                    <a:pt x="4752975" y="2111489"/>
                  </a:lnTo>
                  <a:lnTo>
                    <a:pt x="4752975" y="2168639"/>
                  </a:lnTo>
                  <a:lnTo>
                    <a:pt x="4772025" y="2168639"/>
                  </a:lnTo>
                  <a:lnTo>
                    <a:pt x="4772025" y="2111489"/>
                  </a:lnTo>
                  <a:close/>
                </a:path>
                <a:path w="4772025" h="3848100">
                  <a:moveTo>
                    <a:pt x="4772025" y="2016290"/>
                  </a:moveTo>
                  <a:lnTo>
                    <a:pt x="4752975" y="2016290"/>
                  </a:lnTo>
                  <a:lnTo>
                    <a:pt x="4752975" y="2073440"/>
                  </a:lnTo>
                  <a:lnTo>
                    <a:pt x="4772025" y="2073440"/>
                  </a:lnTo>
                  <a:lnTo>
                    <a:pt x="4772025" y="2016290"/>
                  </a:lnTo>
                  <a:close/>
                </a:path>
                <a:path w="4772025" h="3848100">
                  <a:moveTo>
                    <a:pt x="4772025" y="1921090"/>
                  </a:moveTo>
                  <a:lnTo>
                    <a:pt x="4752975" y="1921090"/>
                  </a:lnTo>
                  <a:lnTo>
                    <a:pt x="4752975" y="1978240"/>
                  </a:lnTo>
                  <a:lnTo>
                    <a:pt x="4772025" y="1978240"/>
                  </a:lnTo>
                  <a:lnTo>
                    <a:pt x="4772025" y="1921090"/>
                  </a:lnTo>
                  <a:close/>
                </a:path>
                <a:path w="4772025" h="3848100">
                  <a:moveTo>
                    <a:pt x="4772025" y="1825891"/>
                  </a:moveTo>
                  <a:lnTo>
                    <a:pt x="4752975" y="1825891"/>
                  </a:lnTo>
                  <a:lnTo>
                    <a:pt x="4752975" y="1883041"/>
                  </a:lnTo>
                  <a:lnTo>
                    <a:pt x="4772025" y="1883041"/>
                  </a:lnTo>
                  <a:lnTo>
                    <a:pt x="4772025" y="1825891"/>
                  </a:lnTo>
                  <a:close/>
                </a:path>
                <a:path w="4772025" h="3848100">
                  <a:moveTo>
                    <a:pt x="4772025" y="1730692"/>
                  </a:moveTo>
                  <a:lnTo>
                    <a:pt x="4752975" y="1730692"/>
                  </a:lnTo>
                  <a:lnTo>
                    <a:pt x="4752975" y="1787842"/>
                  </a:lnTo>
                  <a:lnTo>
                    <a:pt x="4772025" y="1787842"/>
                  </a:lnTo>
                  <a:lnTo>
                    <a:pt x="4772025" y="1730692"/>
                  </a:lnTo>
                  <a:close/>
                </a:path>
                <a:path w="4772025" h="3848100">
                  <a:moveTo>
                    <a:pt x="4772025" y="1635506"/>
                  </a:moveTo>
                  <a:lnTo>
                    <a:pt x="4752975" y="1635506"/>
                  </a:lnTo>
                  <a:lnTo>
                    <a:pt x="4752975" y="1692656"/>
                  </a:lnTo>
                  <a:lnTo>
                    <a:pt x="4772025" y="1692656"/>
                  </a:lnTo>
                  <a:lnTo>
                    <a:pt x="4772025" y="1635506"/>
                  </a:lnTo>
                  <a:close/>
                </a:path>
                <a:path w="4772025" h="3848100">
                  <a:moveTo>
                    <a:pt x="4772025" y="1540306"/>
                  </a:moveTo>
                  <a:lnTo>
                    <a:pt x="4752975" y="1540306"/>
                  </a:lnTo>
                  <a:lnTo>
                    <a:pt x="4752975" y="1597456"/>
                  </a:lnTo>
                  <a:lnTo>
                    <a:pt x="4772025" y="1597456"/>
                  </a:lnTo>
                  <a:lnTo>
                    <a:pt x="4772025" y="1540306"/>
                  </a:lnTo>
                  <a:close/>
                </a:path>
                <a:path w="4772025" h="3848100">
                  <a:moveTo>
                    <a:pt x="4772025" y="1445107"/>
                  </a:moveTo>
                  <a:lnTo>
                    <a:pt x="4752975" y="1445107"/>
                  </a:lnTo>
                  <a:lnTo>
                    <a:pt x="4752975" y="1502257"/>
                  </a:lnTo>
                  <a:lnTo>
                    <a:pt x="4772025" y="1502257"/>
                  </a:lnTo>
                  <a:lnTo>
                    <a:pt x="4772025" y="1445107"/>
                  </a:lnTo>
                  <a:close/>
                </a:path>
                <a:path w="4772025" h="3848100">
                  <a:moveTo>
                    <a:pt x="4772025" y="1349908"/>
                  </a:moveTo>
                  <a:lnTo>
                    <a:pt x="4752975" y="1349908"/>
                  </a:lnTo>
                  <a:lnTo>
                    <a:pt x="4752975" y="1407058"/>
                  </a:lnTo>
                  <a:lnTo>
                    <a:pt x="4772025" y="1407058"/>
                  </a:lnTo>
                  <a:lnTo>
                    <a:pt x="4772025" y="1349908"/>
                  </a:lnTo>
                  <a:close/>
                </a:path>
                <a:path w="4772025" h="3848100">
                  <a:moveTo>
                    <a:pt x="4772025" y="1254709"/>
                  </a:moveTo>
                  <a:lnTo>
                    <a:pt x="4752975" y="1254709"/>
                  </a:lnTo>
                  <a:lnTo>
                    <a:pt x="4752975" y="1311859"/>
                  </a:lnTo>
                  <a:lnTo>
                    <a:pt x="4772025" y="1311859"/>
                  </a:lnTo>
                  <a:lnTo>
                    <a:pt x="4772025" y="1254709"/>
                  </a:lnTo>
                  <a:close/>
                </a:path>
                <a:path w="4772025" h="3848100">
                  <a:moveTo>
                    <a:pt x="4772025" y="1159522"/>
                  </a:moveTo>
                  <a:lnTo>
                    <a:pt x="4752975" y="1159522"/>
                  </a:lnTo>
                  <a:lnTo>
                    <a:pt x="4752975" y="1216672"/>
                  </a:lnTo>
                  <a:lnTo>
                    <a:pt x="4772025" y="1216672"/>
                  </a:lnTo>
                  <a:lnTo>
                    <a:pt x="4772025" y="1159522"/>
                  </a:lnTo>
                  <a:close/>
                </a:path>
                <a:path w="4772025" h="3848100">
                  <a:moveTo>
                    <a:pt x="4772025" y="1064323"/>
                  </a:moveTo>
                  <a:lnTo>
                    <a:pt x="4752975" y="1064323"/>
                  </a:lnTo>
                  <a:lnTo>
                    <a:pt x="4752975" y="1121473"/>
                  </a:lnTo>
                  <a:lnTo>
                    <a:pt x="4772025" y="1121473"/>
                  </a:lnTo>
                  <a:lnTo>
                    <a:pt x="4772025" y="1064323"/>
                  </a:lnTo>
                  <a:close/>
                </a:path>
                <a:path w="4772025" h="3848100">
                  <a:moveTo>
                    <a:pt x="4772025" y="969124"/>
                  </a:moveTo>
                  <a:lnTo>
                    <a:pt x="4752975" y="969124"/>
                  </a:lnTo>
                  <a:lnTo>
                    <a:pt x="4752975" y="1026274"/>
                  </a:lnTo>
                  <a:lnTo>
                    <a:pt x="4772025" y="1026274"/>
                  </a:lnTo>
                  <a:lnTo>
                    <a:pt x="4772025" y="969124"/>
                  </a:lnTo>
                  <a:close/>
                </a:path>
                <a:path w="4772025" h="3848100">
                  <a:moveTo>
                    <a:pt x="4772025" y="873925"/>
                  </a:moveTo>
                  <a:lnTo>
                    <a:pt x="4752975" y="873925"/>
                  </a:lnTo>
                  <a:lnTo>
                    <a:pt x="4752975" y="931075"/>
                  </a:lnTo>
                  <a:lnTo>
                    <a:pt x="4772025" y="931075"/>
                  </a:lnTo>
                  <a:lnTo>
                    <a:pt x="4772025" y="873925"/>
                  </a:lnTo>
                  <a:close/>
                </a:path>
                <a:path w="4772025" h="3848100">
                  <a:moveTo>
                    <a:pt x="4772025" y="778725"/>
                  </a:moveTo>
                  <a:lnTo>
                    <a:pt x="4752975" y="778725"/>
                  </a:lnTo>
                  <a:lnTo>
                    <a:pt x="4752975" y="835875"/>
                  </a:lnTo>
                  <a:lnTo>
                    <a:pt x="4772025" y="835875"/>
                  </a:lnTo>
                  <a:lnTo>
                    <a:pt x="4772025" y="778725"/>
                  </a:lnTo>
                  <a:close/>
                </a:path>
                <a:path w="4772025" h="3848100">
                  <a:moveTo>
                    <a:pt x="4772025" y="683526"/>
                  </a:moveTo>
                  <a:lnTo>
                    <a:pt x="4752975" y="683526"/>
                  </a:lnTo>
                  <a:lnTo>
                    <a:pt x="4752975" y="740676"/>
                  </a:lnTo>
                  <a:lnTo>
                    <a:pt x="4772025" y="740676"/>
                  </a:lnTo>
                  <a:lnTo>
                    <a:pt x="4772025" y="683526"/>
                  </a:lnTo>
                  <a:close/>
                </a:path>
                <a:path w="4772025" h="3848100">
                  <a:moveTo>
                    <a:pt x="4772025" y="588340"/>
                  </a:moveTo>
                  <a:lnTo>
                    <a:pt x="4752975" y="588340"/>
                  </a:lnTo>
                  <a:lnTo>
                    <a:pt x="4752975" y="645490"/>
                  </a:lnTo>
                  <a:lnTo>
                    <a:pt x="4772025" y="645490"/>
                  </a:lnTo>
                  <a:lnTo>
                    <a:pt x="4772025" y="588340"/>
                  </a:lnTo>
                  <a:close/>
                </a:path>
                <a:path w="4772025" h="3848100">
                  <a:moveTo>
                    <a:pt x="4772025" y="493141"/>
                  </a:moveTo>
                  <a:lnTo>
                    <a:pt x="4752975" y="493141"/>
                  </a:lnTo>
                  <a:lnTo>
                    <a:pt x="4752975" y="550291"/>
                  </a:lnTo>
                  <a:lnTo>
                    <a:pt x="4772025" y="550291"/>
                  </a:lnTo>
                  <a:lnTo>
                    <a:pt x="4772025" y="493141"/>
                  </a:lnTo>
                  <a:close/>
                </a:path>
                <a:path w="4772025" h="3848100">
                  <a:moveTo>
                    <a:pt x="4772025" y="397941"/>
                  </a:moveTo>
                  <a:lnTo>
                    <a:pt x="4752975" y="397941"/>
                  </a:lnTo>
                  <a:lnTo>
                    <a:pt x="4752975" y="455091"/>
                  </a:lnTo>
                  <a:lnTo>
                    <a:pt x="4772025" y="455091"/>
                  </a:lnTo>
                  <a:lnTo>
                    <a:pt x="4772025" y="397941"/>
                  </a:lnTo>
                  <a:close/>
                </a:path>
                <a:path w="4772025" h="3848100">
                  <a:moveTo>
                    <a:pt x="4772025" y="302742"/>
                  </a:moveTo>
                  <a:lnTo>
                    <a:pt x="4752975" y="302742"/>
                  </a:lnTo>
                  <a:lnTo>
                    <a:pt x="4752975" y="359892"/>
                  </a:lnTo>
                  <a:lnTo>
                    <a:pt x="4772025" y="359892"/>
                  </a:lnTo>
                  <a:lnTo>
                    <a:pt x="4772025" y="302742"/>
                  </a:lnTo>
                  <a:close/>
                </a:path>
                <a:path w="4772025" h="3848100">
                  <a:moveTo>
                    <a:pt x="4772025" y="207543"/>
                  </a:moveTo>
                  <a:lnTo>
                    <a:pt x="4752975" y="207543"/>
                  </a:lnTo>
                  <a:lnTo>
                    <a:pt x="4752975" y="264693"/>
                  </a:lnTo>
                  <a:lnTo>
                    <a:pt x="4772025" y="264693"/>
                  </a:lnTo>
                  <a:lnTo>
                    <a:pt x="4772025" y="207543"/>
                  </a:lnTo>
                  <a:close/>
                </a:path>
                <a:path w="4772025" h="3848100">
                  <a:moveTo>
                    <a:pt x="4772025" y="112356"/>
                  </a:moveTo>
                  <a:lnTo>
                    <a:pt x="4752975" y="112356"/>
                  </a:lnTo>
                  <a:lnTo>
                    <a:pt x="4752975" y="169506"/>
                  </a:lnTo>
                  <a:lnTo>
                    <a:pt x="4772025" y="169506"/>
                  </a:lnTo>
                  <a:lnTo>
                    <a:pt x="4772025" y="112356"/>
                  </a:lnTo>
                  <a:close/>
                </a:path>
              </a:pathLst>
            </a:custGeom>
            <a:solidFill>
              <a:srgbClr val="00E6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50"/>
              </a:lnSpc>
            </a:pPr>
            <a:fld id="{81D60167-4931-47E6-BA6A-407CBD079E47}" type="slidenum">
              <a:rPr dirty="0"/>
              <a:t>5</a:t>
            </a:fld>
            <a:r>
              <a:rPr spc="35" dirty="0"/>
              <a:t> </a:t>
            </a:r>
            <a:r>
              <a:rPr dirty="0"/>
              <a:t>/</a:t>
            </a:r>
            <a:r>
              <a:rPr spc="35" dirty="0"/>
              <a:t> </a:t>
            </a:r>
            <a:r>
              <a:rPr spc="-60" dirty="0"/>
              <a:t>7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A46D851-7932-4279-9B30-6CA01CBF17B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733249" y="1605334"/>
            <a:ext cx="5940425" cy="536130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Панель</a:t>
            </a:r>
            <a:r>
              <a:rPr spc="-80" dirty="0"/>
              <a:t> </a:t>
            </a:r>
            <a:r>
              <a:rPr spc="-10" dirty="0"/>
              <a:t>управління</a:t>
            </a:r>
            <a:r>
              <a:rPr spc="-75" dirty="0"/>
              <a:t> </a:t>
            </a:r>
            <a:r>
              <a:rPr spc="-30" dirty="0"/>
              <a:t>контентом</a:t>
            </a:r>
            <a:r>
              <a:rPr spc="-90" dirty="0"/>
              <a:t> </a:t>
            </a:r>
            <a:r>
              <a:rPr dirty="0"/>
              <a:t>та</a:t>
            </a:r>
            <a:r>
              <a:rPr spc="-75" dirty="0"/>
              <a:t> </a:t>
            </a:r>
            <a:r>
              <a:rPr dirty="0"/>
              <a:t>правами</a:t>
            </a:r>
            <a:r>
              <a:rPr spc="-80" dirty="0"/>
              <a:t> </a:t>
            </a:r>
            <a:r>
              <a:rPr spc="-10" dirty="0"/>
              <a:t>доступу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00" y="3143250"/>
            <a:ext cx="85725" cy="8572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58800" y="2938145"/>
            <a:ext cx="4070985" cy="7049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1900"/>
              </a:lnSpc>
              <a:spcBef>
                <a:spcPts val="100"/>
              </a:spcBef>
            </a:pP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Налаштована та кастомізована </a:t>
            </a:r>
            <a:r>
              <a:rPr sz="1800" spc="-10" dirty="0">
                <a:solidFill>
                  <a:schemeClr val="tx1"/>
                </a:solidFill>
                <a:latin typeface="Segoe UI"/>
                <a:cs typeface="Segoe UI"/>
              </a:rPr>
              <a:t>панель адміністратора</a:t>
            </a:r>
            <a:r>
              <a:rPr sz="1800" spc="1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Segoe UI"/>
                <a:cs typeface="Segoe UI"/>
              </a:rPr>
              <a:t>Django.</a:t>
            </a:r>
            <a:endParaRPr sz="1800" dirty="0">
              <a:solidFill>
                <a:schemeClr val="tx1"/>
              </a:solidFill>
              <a:latin typeface="Segoe UI"/>
              <a:cs typeface="Segoe U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00" y="4019550"/>
            <a:ext cx="85725" cy="8572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58800" y="3814445"/>
            <a:ext cx="4496435" cy="162560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Система</a:t>
            </a:r>
            <a:r>
              <a:rPr sz="1800" spc="-1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b="1" dirty="0">
                <a:solidFill>
                  <a:schemeClr val="tx1"/>
                </a:solidFill>
                <a:latin typeface="Segoe UI"/>
                <a:cs typeface="Segoe UI"/>
              </a:rPr>
              <a:t>ролей та дозволів </a:t>
            </a:r>
            <a:r>
              <a:rPr sz="1800" b="1" spc="-10" dirty="0">
                <a:solidFill>
                  <a:schemeClr val="tx1"/>
                </a:solidFill>
                <a:latin typeface="Segoe UI"/>
                <a:cs typeface="Segoe UI"/>
              </a:rPr>
              <a:t>(Permissions)</a:t>
            </a:r>
            <a:endParaRPr sz="1800" dirty="0">
              <a:solidFill>
                <a:schemeClr val="tx1"/>
              </a:solidFill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для</a:t>
            </a:r>
            <a:r>
              <a:rPr sz="1800" spc="-2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авторів,</a:t>
            </a:r>
            <a:r>
              <a:rPr sz="1800" spc="-2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редакторів</a:t>
            </a:r>
            <a:r>
              <a:rPr sz="1800" spc="-2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і</a:t>
            </a:r>
            <a:r>
              <a:rPr sz="1800" spc="-2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Segoe UI"/>
                <a:cs typeface="Segoe UI"/>
              </a:rPr>
              <a:t>модераторів.</a:t>
            </a:r>
            <a:endParaRPr sz="1800" dirty="0">
              <a:solidFill>
                <a:schemeClr val="tx1"/>
              </a:solidFill>
              <a:latin typeface="Segoe UI"/>
              <a:cs typeface="Segoe UI"/>
            </a:endParaRPr>
          </a:p>
          <a:p>
            <a:pPr marL="12700" marR="813435">
              <a:lnSpc>
                <a:spcPct val="135400"/>
              </a:lnSpc>
              <a:spcBef>
                <a:spcPts val="1050"/>
              </a:spcBef>
            </a:pP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Зручний</a:t>
            </a:r>
            <a:r>
              <a:rPr sz="1800" spc="-5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інтерфейс</a:t>
            </a:r>
            <a:r>
              <a:rPr sz="1800" spc="-5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для</a:t>
            </a:r>
            <a:r>
              <a:rPr sz="1800" spc="-5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Segoe UI"/>
                <a:cs typeface="Segoe UI"/>
              </a:rPr>
              <a:t>управління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життєвим</a:t>
            </a:r>
            <a:r>
              <a:rPr sz="1800" spc="-4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циклом</a:t>
            </a:r>
            <a:r>
              <a:rPr sz="1800" spc="-4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Segoe UI"/>
                <a:cs typeface="Segoe UI"/>
              </a:rPr>
              <a:t>публікації.</a:t>
            </a:r>
            <a:endParaRPr sz="1800" dirty="0">
              <a:solidFill>
                <a:schemeClr val="tx1"/>
              </a:solidFill>
              <a:latin typeface="Segoe UI"/>
              <a:cs typeface="Segoe U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00" y="4886325"/>
            <a:ext cx="85725" cy="85725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5534103" y="2355242"/>
            <a:ext cx="4772025" cy="3848100"/>
            <a:chOff x="5534025" y="2305050"/>
            <a:chExt cx="4772025" cy="3848100"/>
          </a:xfrm>
        </p:grpSpPr>
        <p:sp>
          <p:nvSpPr>
            <p:cNvPr id="9" name="object 9"/>
            <p:cNvSpPr/>
            <p:nvPr/>
          </p:nvSpPr>
          <p:spPr>
            <a:xfrm>
              <a:off x="5534040" y="2305050"/>
              <a:ext cx="4772025" cy="3848100"/>
            </a:xfrm>
            <a:custGeom>
              <a:avLst/>
              <a:gdLst/>
              <a:ahLst/>
              <a:cxnLst/>
              <a:rect l="l" t="t" r="r" b="b"/>
              <a:pathLst>
                <a:path w="4772025" h="3848100">
                  <a:moveTo>
                    <a:pt x="4695809" y="3848100"/>
                  </a:moveTo>
                  <a:lnTo>
                    <a:pt x="76169" y="3848100"/>
                  </a:lnTo>
                  <a:lnTo>
                    <a:pt x="68671" y="3847739"/>
                  </a:lnTo>
                  <a:lnTo>
                    <a:pt x="27866" y="3830834"/>
                  </a:lnTo>
                  <a:lnTo>
                    <a:pt x="3248" y="3793987"/>
                  </a:lnTo>
                  <a:lnTo>
                    <a:pt x="0" y="3771900"/>
                  </a:lnTo>
                  <a:lnTo>
                    <a:pt x="0" y="76200"/>
                  </a:lnTo>
                  <a:lnTo>
                    <a:pt x="12816" y="33856"/>
                  </a:lnTo>
                  <a:lnTo>
                    <a:pt x="47030" y="5800"/>
                  </a:lnTo>
                  <a:lnTo>
                    <a:pt x="76169" y="0"/>
                  </a:lnTo>
                  <a:lnTo>
                    <a:pt x="4695809" y="0"/>
                  </a:lnTo>
                  <a:lnTo>
                    <a:pt x="4738150" y="12830"/>
                  </a:lnTo>
                  <a:lnTo>
                    <a:pt x="4766218" y="47039"/>
                  </a:lnTo>
                  <a:lnTo>
                    <a:pt x="4772009" y="76200"/>
                  </a:lnTo>
                  <a:lnTo>
                    <a:pt x="4772009" y="3771900"/>
                  </a:lnTo>
                  <a:lnTo>
                    <a:pt x="4759181" y="3814240"/>
                  </a:lnTo>
                  <a:lnTo>
                    <a:pt x="4724979" y="3842308"/>
                  </a:lnTo>
                  <a:lnTo>
                    <a:pt x="4695809" y="3848100"/>
                  </a:lnTo>
                  <a:close/>
                </a:path>
              </a:pathLst>
            </a:custGeom>
            <a:solidFill>
              <a:srgbClr val="00E675">
                <a:alpha val="50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534025" y="2305062"/>
              <a:ext cx="4772025" cy="3848100"/>
            </a:xfrm>
            <a:custGeom>
              <a:avLst/>
              <a:gdLst/>
              <a:ahLst/>
              <a:cxnLst/>
              <a:rect l="l" t="t" r="r" b="b"/>
              <a:pathLst>
                <a:path w="4772025" h="3848100">
                  <a:moveTo>
                    <a:pt x="19050" y="3634321"/>
                  </a:moveTo>
                  <a:lnTo>
                    <a:pt x="0" y="3634321"/>
                  </a:lnTo>
                  <a:lnTo>
                    <a:pt x="0" y="3691471"/>
                  </a:lnTo>
                  <a:lnTo>
                    <a:pt x="19050" y="3691471"/>
                  </a:lnTo>
                  <a:lnTo>
                    <a:pt x="19050" y="3634321"/>
                  </a:lnTo>
                  <a:close/>
                </a:path>
                <a:path w="4772025" h="3848100">
                  <a:moveTo>
                    <a:pt x="19050" y="3539121"/>
                  </a:moveTo>
                  <a:lnTo>
                    <a:pt x="0" y="3539121"/>
                  </a:lnTo>
                  <a:lnTo>
                    <a:pt x="0" y="3596271"/>
                  </a:lnTo>
                  <a:lnTo>
                    <a:pt x="19050" y="3596271"/>
                  </a:lnTo>
                  <a:lnTo>
                    <a:pt x="19050" y="3539121"/>
                  </a:lnTo>
                  <a:close/>
                </a:path>
                <a:path w="4772025" h="3848100">
                  <a:moveTo>
                    <a:pt x="19050" y="3443922"/>
                  </a:moveTo>
                  <a:lnTo>
                    <a:pt x="0" y="3443922"/>
                  </a:lnTo>
                  <a:lnTo>
                    <a:pt x="0" y="3501072"/>
                  </a:lnTo>
                  <a:lnTo>
                    <a:pt x="19050" y="3501072"/>
                  </a:lnTo>
                  <a:lnTo>
                    <a:pt x="19050" y="3443922"/>
                  </a:lnTo>
                  <a:close/>
                </a:path>
                <a:path w="4772025" h="3848100">
                  <a:moveTo>
                    <a:pt x="19050" y="3348723"/>
                  </a:moveTo>
                  <a:lnTo>
                    <a:pt x="0" y="3348723"/>
                  </a:lnTo>
                  <a:lnTo>
                    <a:pt x="0" y="3405873"/>
                  </a:lnTo>
                  <a:lnTo>
                    <a:pt x="19050" y="3405873"/>
                  </a:lnTo>
                  <a:lnTo>
                    <a:pt x="19050" y="3348723"/>
                  </a:lnTo>
                  <a:close/>
                </a:path>
                <a:path w="4772025" h="3848100">
                  <a:moveTo>
                    <a:pt x="19050" y="3253536"/>
                  </a:moveTo>
                  <a:lnTo>
                    <a:pt x="0" y="3253536"/>
                  </a:lnTo>
                  <a:lnTo>
                    <a:pt x="0" y="3310686"/>
                  </a:lnTo>
                  <a:lnTo>
                    <a:pt x="19050" y="3310686"/>
                  </a:lnTo>
                  <a:lnTo>
                    <a:pt x="19050" y="3253536"/>
                  </a:lnTo>
                  <a:close/>
                </a:path>
                <a:path w="4772025" h="3848100">
                  <a:moveTo>
                    <a:pt x="19050" y="3158337"/>
                  </a:moveTo>
                  <a:lnTo>
                    <a:pt x="0" y="3158337"/>
                  </a:lnTo>
                  <a:lnTo>
                    <a:pt x="0" y="3215487"/>
                  </a:lnTo>
                  <a:lnTo>
                    <a:pt x="19050" y="3215487"/>
                  </a:lnTo>
                  <a:lnTo>
                    <a:pt x="19050" y="3158337"/>
                  </a:lnTo>
                  <a:close/>
                </a:path>
                <a:path w="4772025" h="3848100">
                  <a:moveTo>
                    <a:pt x="19050" y="3063138"/>
                  </a:moveTo>
                  <a:lnTo>
                    <a:pt x="0" y="3063138"/>
                  </a:lnTo>
                  <a:lnTo>
                    <a:pt x="0" y="3120288"/>
                  </a:lnTo>
                  <a:lnTo>
                    <a:pt x="19050" y="3120288"/>
                  </a:lnTo>
                  <a:lnTo>
                    <a:pt x="19050" y="3063138"/>
                  </a:lnTo>
                  <a:close/>
                </a:path>
                <a:path w="4772025" h="3848100">
                  <a:moveTo>
                    <a:pt x="19050" y="2967939"/>
                  </a:moveTo>
                  <a:lnTo>
                    <a:pt x="0" y="2967939"/>
                  </a:lnTo>
                  <a:lnTo>
                    <a:pt x="0" y="3025089"/>
                  </a:lnTo>
                  <a:lnTo>
                    <a:pt x="19050" y="3025089"/>
                  </a:lnTo>
                  <a:lnTo>
                    <a:pt x="19050" y="2967939"/>
                  </a:lnTo>
                  <a:close/>
                </a:path>
                <a:path w="4772025" h="3848100">
                  <a:moveTo>
                    <a:pt x="19050" y="2872740"/>
                  </a:moveTo>
                  <a:lnTo>
                    <a:pt x="0" y="2872740"/>
                  </a:lnTo>
                  <a:lnTo>
                    <a:pt x="0" y="2929890"/>
                  </a:lnTo>
                  <a:lnTo>
                    <a:pt x="19050" y="2929890"/>
                  </a:lnTo>
                  <a:lnTo>
                    <a:pt x="19050" y="2872740"/>
                  </a:lnTo>
                  <a:close/>
                </a:path>
                <a:path w="4772025" h="3848100">
                  <a:moveTo>
                    <a:pt x="19050" y="2777553"/>
                  </a:moveTo>
                  <a:lnTo>
                    <a:pt x="0" y="2777553"/>
                  </a:lnTo>
                  <a:lnTo>
                    <a:pt x="0" y="2834703"/>
                  </a:lnTo>
                  <a:lnTo>
                    <a:pt x="19050" y="2834703"/>
                  </a:lnTo>
                  <a:lnTo>
                    <a:pt x="19050" y="2777553"/>
                  </a:lnTo>
                  <a:close/>
                </a:path>
                <a:path w="4772025" h="3848100">
                  <a:moveTo>
                    <a:pt x="19050" y="2682354"/>
                  </a:moveTo>
                  <a:lnTo>
                    <a:pt x="0" y="2682354"/>
                  </a:lnTo>
                  <a:lnTo>
                    <a:pt x="0" y="2739504"/>
                  </a:lnTo>
                  <a:lnTo>
                    <a:pt x="19050" y="2739504"/>
                  </a:lnTo>
                  <a:lnTo>
                    <a:pt x="19050" y="2682354"/>
                  </a:lnTo>
                  <a:close/>
                </a:path>
                <a:path w="4772025" h="3848100">
                  <a:moveTo>
                    <a:pt x="19050" y="2587155"/>
                  </a:moveTo>
                  <a:lnTo>
                    <a:pt x="0" y="2587155"/>
                  </a:lnTo>
                  <a:lnTo>
                    <a:pt x="0" y="2644305"/>
                  </a:lnTo>
                  <a:lnTo>
                    <a:pt x="19050" y="2644305"/>
                  </a:lnTo>
                  <a:lnTo>
                    <a:pt x="19050" y="2587155"/>
                  </a:lnTo>
                  <a:close/>
                </a:path>
                <a:path w="4772025" h="3848100">
                  <a:moveTo>
                    <a:pt x="19050" y="2491956"/>
                  </a:moveTo>
                  <a:lnTo>
                    <a:pt x="0" y="2491956"/>
                  </a:lnTo>
                  <a:lnTo>
                    <a:pt x="0" y="2549106"/>
                  </a:lnTo>
                  <a:lnTo>
                    <a:pt x="19050" y="2549106"/>
                  </a:lnTo>
                  <a:lnTo>
                    <a:pt x="19050" y="2491956"/>
                  </a:lnTo>
                  <a:close/>
                </a:path>
                <a:path w="4772025" h="3848100">
                  <a:moveTo>
                    <a:pt x="19050" y="2396756"/>
                  </a:moveTo>
                  <a:lnTo>
                    <a:pt x="0" y="2396756"/>
                  </a:lnTo>
                  <a:lnTo>
                    <a:pt x="0" y="2453906"/>
                  </a:lnTo>
                  <a:lnTo>
                    <a:pt x="19050" y="2453906"/>
                  </a:lnTo>
                  <a:lnTo>
                    <a:pt x="19050" y="2396756"/>
                  </a:lnTo>
                  <a:close/>
                </a:path>
                <a:path w="4772025" h="3848100">
                  <a:moveTo>
                    <a:pt x="19050" y="2301570"/>
                  </a:moveTo>
                  <a:lnTo>
                    <a:pt x="0" y="2301570"/>
                  </a:lnTo>
                  <a:lnTo>
                    <a:pt x="0" y="2358720"/>
                  </a:lnTo>
                  <a:lnTo>
                    <a:pt x="19050" y="2358720"/>
                  </a:lnTo>
                  <a:lnTo>
                    <a:pt x="19050" y="2301570"/>
                  </a:lnTo>
                  <a:close/>
                </a:path>
                <a:path w="4772025" h="3848100">
                  <a:moveTo>
                    <a:pt x="19050" y="2206371"/>
                  </a:moveTo>
                  <a:lnTo>
                    <a:pt x="0" y="2206371"/>
                  </a:lnTo>
                  <a:lnTo>
                    <a:pt x="0" y="2263521"/>
                  </a:lnTo>
                  <a:lnTo>
                    <a:pt x="19050" y="2263521"/>
                  </a:lnTo>
                  <a:lnTo>
                    <a:pt x="19050" y="2206371"/>
                  </a:lnTo>
                  <a:close/>
                </a:path>
                <a:path w="4772025" h="3848100">
                  <a:moveTo>
                    <a:pt x="19050" y="2111171"/>
                  </a:moveTo>
                  <a:lnTo>
                    <a:pt x="0" y="2111171"/>
                  </a:lnTo>
                  <a:lnTo>
                    <a:pt x="0" y="2168321"/>
                  </a:lnTo>
                  <a:lnTo>
                    <a:pt x="19050" y="2168321"/>
                  </a:lnTo>
                  <a:lnTo>
                    <a:pt x="19050" y="2111171"/>
                  </a:lnTo>
                  <a:close/>
                </a:path>
                <a:path w="4772025" h="3848100">
                  <a:moveTo>
                    <a:pt x="19050" y="2015972"/>
                  </a:moveTo>
                  <a:lnTo>
                    <a:pt x="0" y="2015972"/>
                  </a:lnTo>
                  <a:lnTo>
                    <a:pt x="0" y="2073122"/>
                  </a:lnTo>
                  <a:lnTo>
                    <a:pt x="19050" y="2073122"/>
                  </a:lnTo>
                  <a:lnTo>
                    <a:pt x="19050" y="2015972"/>
                  </a:lnTo>
                  <a:close/>
                </a:path>
                <a:path w="4772025" h="3848100">
                  <a:moveTo>
                    <a:pt x="19050" y="1920773"/>
                  </a:moveTo>
                  <a:lnTo>
                    <a:pt x="0" y="1920773"/>
                  </a:lnTo>
                  <a:lnTo>
                    <a:pt x="0" y="1977923"/>
                  </a:lnTo>
                  <a:lnTo>
                    <a:pt x="19050" y="1977923"/>
                  </a:lnTo>
                  <a:lnTo>
                    <a:pt x="19050" y="1920773"/>
                  </a:lnTo>
                  <a:close/>
                </a:path>
                <a:path w="4772025" h="3848100">
                  <a:moveTo>
                    <a:pt x="19050" y="1825574"/>
                  </a:moveTo>
                  <a:lnTo>
                    <a:pt x="0" y="1825574"/>
                  </a:lnTo>
                  <a:lnTo>
                    <a:pt x="0" y="1882724"/>
                  </a:lnTo>
                  <a:lnTo>
                    <a:pt x="19050" y="1882724"/>
                  </a:lnTo>
                  <a:lnTo>
                    <a:pt x="19050" y="1825574"/>
                  </a:lnTo>
                  <a:close/>
                </a:path>
                <a:path w="4772025" h="3848100">
                  <a:moveTo>
                    <a:pt x="19050" y="1730387"/>
                  </a:moveTo>
                  <a:lnTo>
                    <a:pt x="0" y="1730387"/>
                  </a:lnTo>
                  <a:lnTo>
                    <a:pt x="0" y="1787537"/>
                  </a:lnTo>
                  <a:lnTo>
                    <a:pt x="19050" y="1787537"/>
                  </a:lnTo>
                  <a:lnTo>
                    <a:pt x="19050" y="1730387"/>
                  </a:lnTo>
                  <a:close/>
                </a:path>
                <a:path w="4772025" h="3848100">
                  <a:moveTo>
                    <a:pt x="19050" y="1635188"/>
                  </a:moveTo>
                  <a:lnTo>
                    <a:pt x="0" y="1635188"/>
                  </a:lnTo>
                  <a:lnTo>
                    <a:pt x="0" y="1692338"/>
                  </a:lnTo>
                  <a:lnTo>
                    <a:pt x="19050" y="1692338"/>
                  </a:lnTo>
                  <a:lnTo>
                    <a:pt x="19050" y="1635188"/>
                  </a:lnTo>
                  <a:close/>
                </a:path>
                <a:path w="4772025" h="3848100">
                  <a:moveTo>
                    <a:pt x="19050" y="1539989"/>
                  </a:moveTo>
                  <a:lnTo>
                    <a:pt x="0" y="1539989"/>
                  </a:lnTo>
                  <a:lnTo>
                    <a:pt x="0" y="1597139"/>
                  </a:lnTo>
                  <a:lnTo>
                    <a:pt x="19050" y="1597139"/>
                  </a:lnTo>
                  <a:lnTo>
                    <a:pt x="19050" y="1539989"/>
                  </a:lnTo>
                  <a:close/>
                </a:path>
                <a:path w="4772025" h="3848100">
                  <a:moveTo>
                    <a:pt x="19050" y="1444790"/>
                  </a:moveTo>
                  <a:lnTo>
                    <a:pt x="0" y="1444790"/>
                  </a:lnTo>
                  <a:lnTo>
                    <a:pt x="0" y="1501940"/>
                  </a:lnTo>
                  <a:lnTo>
                    <a:pt x="19050" y="1501940"/>
                  </a:lnTo>
                  <a:lnTo>
                    <a:pt x="19050" y="1444790"/>
                  </a:lnTo>
                  <a:close/>
                </a:path>
                <a:path w="4772025" h="3848100">
                  <a:moveTo>
                    <a:pt x="19050" y="1349590"/>
                  </a:moveTo>
                  <a:lnTo>
                    <a:pt x="0" y="1349590"/>
                  </a:lnTo>
                  <a:lnTo>
                    <a:pt x="0" y="1406740"/>
                  </a:lnTo>
                  <a:lnTo>
                    <a:pt x="19050" y="1406740"/>
                  </a:lnTo>
                  <a:lnTo>
                    <a:pt x="19050" y="1349590"/>
                  </a:lnTo>
                  <a:close/>
                </a:path>
                <a:path w="4772025" h="3848100">
                  <a:moveTo>
                    <a:pt x="19050" y="1254404"/>
                  </a:moveTo>
                  <a:lnTo>
                    <a:pt x="0" y="1254404"/>
                  </a:lnTo>
                  <a:lnTo>
                    <a:pt x="0" y="1311554"/>
                  </a:lnTo>
                  <a:lnTo>
                    <a:pt x="19050" y="1311554"/>
                  </a:lnTo>
                  <a:lnTo>
                    <a:pt x="19050" y="1254404"/>
                  </a:lnTo>
                  <a:close/>
                </a:path>
                <a:path w="4772025" h="3848100">
                  <a:moveTo>
                    <a:pt x="19050" y="1159205"/>
                  </a:moveTo>
                  <a:lnTo>
                    <a:pt x="0" y="1159205"/>
                  </a:lnTo>
                  <a:lnTo>
                    <a:pt x="0" y="1216355"/>
                  </a:lnTo>
                  <a:lnTo>
                    <a:pt x="19050" y="1216355"/>
                  </a:lnTo>
                  <a:lnTo>
                    <a:pt x="19050" y="1159205"/>
                  </a:lnTo>
                  <a:close/>
                </a:path>
                <a:path w="4772025" h="3848100">
                  <a:moveTo>
                    <a:pt x="19050" y="1064006"/>
                  </a:moveTo>
                  <a:lnTo>
                    <a:pt x="0" y="1064006"/>
                  </a:lnTo>
                  <a:lnTo>
                    <a:pt x="0" y="1121156"/>
                  </a:lnTo>
                  <a:lnTo>
                    <a:pt x="19050" y="1121156"/>
                  </a:lnTo>
                  <a:lnTo>
                    <a:pt x="19050" y="1064006"/>
                  </a:lnTo>
                  <a:close/>
                </a:path>
                <a:path w="4772025" h="3848100">
                  <a:moveTo>
                    <a:pt x="19050" y="968806"/>
                  </a:moveTo>
                  <a:lnTo>
                    <a:pt x="0" y="968806"/>
                  </a:lnTo>
                  <a:lnTo>
                    <a:pt x="0" y="1025956"/>
                  </a:lnTo>
                  <a:lnTo>
                    <a:pt x="19050" y="1025956"/>
                  </a:lnTo>
                  <a:lnTo>
                    <a:pt x="19050" y="968806"/>
                  </a:lnTo>
                  <a:close/>
                </a:path>
                <a:path w="4772025" h="3848100">
                  <a:moveTo>
                    <a:pt x="19050" y="873607"/>
                  </a:moveTo>
                  <a:lnTo>
                    <a:pt x="0" y="873607"/>
                  </a:lnTo>
                  <a:lnTo>
                    <a:pt x="0" y="930757"/>
                  </a:lnTo>
                  <a:lnTo>
                    <a:pt x="19050" y="930757"/>
                  </a:lnTo>
                  <a:lnTo>
                    <a:pt x="19050" y="873607"/>
                  </a:lnTo>
                  <a:close/>
                </a:path>
                <a:path w="4772025" h="3848100">
                  <a:moveTo>
                    <a:pt x="19050" y="778421"/>
                  </a:moveTo>
                  <a:lnTo>
                    <a:pt x="0" y="778421"/>
                  </a:lnTo>
                  <a:lnTo>
                    <a:pt x="0" y="835571"/>
                  </a:lnTo>
                  <a:lnTo>
                    <a:pt x="19050" y="835571"/>
                  </a:lnTo>
                  <a:lnTo>
                    <a:pt x="19050" y="778421"/>
                  </a:lnTo>
                  <a:close/>
                </a:path>
                <a:path w="4772025" h="3848100">
                  <a:moveTo>
                    <a:pt x="19050" y="683209"/>
                  </a:moveTo>
                  <a:lnTo>
                    <a:pt x="0" y="683209"/>
                  </a:lnTo>
                  <a:lnTo>
                    <a:pt x="0" y="740359"/>
                  </a:lnTo>
                  <a:lnTo>
                    <a:pt x="19050" y="740359"/>
                  </a:lnTo>
                  <a:lnTo>
                    <a:pt x="19050" y="683209"/>
                  </a:lnTo>
                  <a:close/>
                </a:path>
                <a:path w="4772025" h="3848100">
                  <a:moveTo>
                    <a:pt x="19050" y="588022"/>
                  </a:moveTo>
                  <a:lnTo>
                    <a:pt x="0" y="588022"/>
                  </a:lnTo>
                  <a:lnTo>
                    <a:pt x="0" y="645172"/>
                  </a:lnTo>
                  <a:lnTo>
                    <a:pt x="19050" y="645172"/>
                  </a:lnTo>
                  <a:lnTo>
                    <a:pt x="19050" y="588022"/>
                  </a:lnTo>
                  <a:close/>
                </a:path>
                <a:path w="4772025" h="3848100">
                  <a:moveTo>
                    <a:pt x="19050" y="492823"/>
                  </a:moveTo>
                  <a:lnTo>
                    <a:pt x="0" y="492823"/>
                  </a:lnTo>
                  <a:lnTo>
                    <a:pt x="0" y="549973"/>
                  </a:lnTo>
                  <a:lnTo>
                    <a:pt x="19050" y="549973"/>
                  </a:lnTo>
                  <a:lnTo>
                    <a:pt x="19050" y="492823"/>
                  </a:lnTo>
                  <a:close/>
                </a:path>
                <a:path w="4772025" h="3848100">
                  <a:moveTo>
                    <a:pt x="19050" y="397624"/>
                  </a:moveTo>
                  <a:lnTo>
                    <a:pt x="0" y="397624"/>
                  </a:lnTo>
                  <a:lnTo>
                    <a:pt x="0" y="454774"/>
                  </a:lnTo>
                  <a:lnTo>
                    <a:pt x="19050" y="454774"/>
                  </a:lnTo>
                  <a:lnTo>
                    <a:pt x="19050" y="397624"/>
                  </a:lnTo>
                  <a:close/>
                </a:path>
                <a:path w="4772025" h="3848100">
                  <a:moveTo>
                    <a:pt x="19050" y="302437"/>
                  </a:moveTo>
                  <a:lnTo>
                    <a:pt x="0" y="302437"/>
                  </a:lnTo>
                  <a:lnTo>
                    <a:pt x="0" y="359587"/>
                  </a:lnTo>
                  <a:lnTo>
                    <a:pt x="19050" y="359587"/>
                  </a:lnTo>
                  <a:lnTo>
                    <a:pt x="19050" y="302437"/>
                  </a:lnTo>
                  <a:close/>
                </a:path>
                <a:path w="4772025" h="3848100">
                  <a:moveTo>
                    <a:pt x="19050" y="207225"/>
                  </a:moveTo>
                  <a:lnTo>
                    <a:pt x="0" y="207225"/>
                  </a:lnTo>
                  <a:lnTo>
                    <a:pt x="0" y="264375"/>
                  </a:lnTo>
                  <a:lnTo>
                    <a:pt x="19050" y="264375"/>
                  </a:lnTo>
                  <a:lnTo>
                    <a:pt x="19050" y="207225"/>
                  </a:lnTo>
                  <a:close/>
                </a:path>
                <a:path w="4772025" h="3848100">
                  <a:moveTo>
                    <a:pt x="19050" y="112039"/>
                  </a:moveTo>
                  <a:lnTo>
                    <a:pt x="0" y="112039"/>
                  </a:lnTo>
                  <a:lnTo>
                    <a:pt x="0" y="169189"/>
                  </a:lnTo>
                  <a:lnTo>
                    <a:pt x="19050" y="169189"/>
                  </a:lnTo>
                  <a:lnTo>
                    <a:pt x="19050" y="112039"/>
                  </a:lnTo>
                  <a:close/>
                </a:path>
                <a:path w="4772025" h="3848100">
                  <a:moveTo>
                    <a:pt x="20002" y="3784320"/>
                  </a:moveTo>
                  <a:lnTo>
                    <a:pt x="19050" y="3779405"/>
                  </a:lnTo>
                  <a:lnTo>
                    <a:pt x="19050" y="3729520"/>
                  </a:lnTo>
                  <a:lnTo>
                    <a:pt x="0" y="3729520"/>
                  </a:lnTo>
                  <a:lnTo>
                    <a:pt x="0" y="3771900"/>
                  </a:lnTo>
                  <a:lnTo>
                    <a:pt x="355" y="3779405"/>
                  </a:lnTo>
                  <a:lnTo>
                    <a:pt x="1447" y="3786759"/>
                  </a:lnTo>
                  <a:lnTo>
                    <a:pt x="1841" y="3788333"/>
                  </a:lnTo>
                  <a:lnTo>
                    <a:pt x="20002" y="3784320"/>
                  </a:lnTo>
                  <a:close/>
                </a:path>
                <a:path w="4772025" h="3848100">
                  <a:moveTo>
                    <a:pt x="40335" y="31229"/>
                  </a:moveTo>
                  <a:lnTo>
                    <a:pt x="28702" y="16649"/>
                  </a:lnTo>
                  <a:lnTo>
                    <a:pt x="27876" y="17259"/>
                  </a:lnTo>
                  <a:lnTo>
                    <a:pt x="22313" y="22313"/>
                  </a:lnTo>
                  <a:lnTo>
                    <a:pt x="5702" y="47320"/>
                  </a:lnTo>
                  <a:lnTo>
                    <a:pt x="3263" y="54102"/>
                  </a:lnTo>
                  <a:lnTo>
                    <a:pt x="1447" y="61328"/>
                  </a:lnTo>
                  <a:lnTo>
                    <a:pt x="368" y="68618"/>
                  </a:lnTo>
                  <a:lnTo>
                    <a:pt x="114" y="73799"/>
                  </a:lnTo>
                  <a:lnTo>
                    <a:pt x="19050" y="74396"/>
                  </a:lnTo>
                  <a:lnTo>
                    <a:pt x="19050" y="68618"/>
                  </a:lnTo>
                  <a:lnTo>
                    <a:pt x="20497" y="61328"/>
                  </a:lnTo>
                  <a:lnTo>
                    <a:pt x="26289" y="47320"/>
                  </a:lnTo>
                  <a:lnTo>
                    <a:pt x="30429" y="41148"/>
                  </a:lnTo>
                  <a:lnTo>
                    <a:pt x="35788" y="35788"/>
                  </a:lnTo>
                  <a:lnTo>
                    <a:pt x="40335" y="31229"/>
                  </a:lnTo>
                  <a:close/>
                </a:path>
                <a:path w="4772025" h="3848100">
                  <a:moveTo>
                    <a:pt x="82105" y="3829050"/>
                  </a:moveTo>
                  <a:lnTo>
                    <a:pt x="68618" y="3829050"/>
                  </a:lnTo>
                  <a:lnTo>
                    <a:pt x="61328" y="3827576"/>
                  </a:lnTo>
                  <a:lnTo>
                    <a:pt x="47320" y="3821785"/>
                  </a:lnTo>
                  <a:lnTo>
                    <a:pt x="41148" y="3817670"/>
                  </a:lnTo>
                  <a:lnTo>
                    <a:pt x="36271" y="3812794"/>
                  </a:lnTo>
                  <a:lnTo>
                    <a:pt x="22999" y="3826395"/>
                  </a:lnTo>
                  <a:lnTo>
                    <a:pt x="61328" y="3846652"/>
                  </a:lnTo>
                  <a:lnTo>
                    <a:pt x="76174" y="3848100"/>
                  </a:lnTo>
                  <a:lnTo>
                    <a:pt x="82105" y="3848100"/>
                  </a:lnTo>
                  <a:lnTo>
                    <a:pt x="82105" y="3829050"/>
                  </a:lnTo>
                  <a:close/>
                </a:path>
                <a:path w="4772025" h="3848100">
                  <a:moveTo>
                    <a:pt x="133350" y="0"/>
                  </a:moveTo>
                  <a:lnTo>
                    <a:pt x="76174" y="0"/>
                  </a:lnTo>
                  <a:lnTo>
                    <a:pt x="68884" y="342"/>
                  </a:lnTo>
                  <a:lnTo>
                    <a:pt x="70688" y="19050"/>
                  </a:lnTo>
                  <a:lnTo>
                    <a:pt x="133350" y="19050"/>
                  </a:lnTo>
                  <a:lnTo>
                    <a:pt x="133350" y="0"/>
                  </a:lnTo>
                  <a:close/>
                </a:path>
                <a:path w="4772025" h="3848100">
                  <a:moveTo>
                    <a:pt x="177304" y="3829050"/>
                  </a:moveTo>
                  <a:lnTo>
                    <a:pt x="120154" y="3829050"/>
                  </a:lnTo>
                  <a:lnTo>
                    <a:pt x="120154" y="3848100"/>
                  </a:lnTo>
                  <a:lnTo>
                    <a:pt x="177304" y="3848100"/>
                  </a:lnTo>
                  <a:lnTo>
                    <a:pt x="177304" y="3829050"/>
                  </a:lnTo>
                  <a:close/>
                </a:path>
                <a:path w="4772025" h="3848100">
                  <a:moveTo>
                    <a:pt x="228536" y="0"/>
                  </a:moveTo>
                  <a:lnTo>
                    <a:pt x="171386" y="0"/>
                  </a:lnTo>
                  <a:lnTo>
                    <a:pt x="171386" y="19050"/>
                  </a:lnTo>
                  <a:lnTo>
                    <a:pt x="228536" y="19050"/>
                  </a:lnTo>
                  <a:lnTo>
                    <a:pt x="228536" y="0"/>
                  </a:lnTo>
                  <a:close/>
                </a:path>
                <a:path w="4772025" h="3848100">
                  <a:moveTo>
                    <a:pt x="272491" y="3829050"/>
                  </a:moveTo>
                  <a:lnTo>
                    <a:pt x="215341" y="3829050"/>
                  </a:lnTo>
                  <a:lnTo>
                    <a:pt x="215341" y="3848100"/>
                  </a:lnTo>
                  <a:lnTo>
                    <a:pt x="272491" y="3848100"/>
                  </a:lnTo>
                  <a:lnTo>
                    <a:pt x="272491" y="3829050"/>
                  </a:lnTo>
                  <a:close/>
                </a:path>
                <a:path w="4772025" h="3848100">
                  <a:moveTo>
                    <a:pt x="323735" y="0"/>
                  </a:moveTo>
                  <a:lnTo>
                    <a:pt x="266585" y="0"/>
                  </a:lnTo>
                  <a:lnTo>
                    <a:pt x="266585" y="19050"/>
                  </a:lnTo>
                  <a:lnTo>
                    <a:pt x="323735" y="19050"/>
                  </a:lnTo>
                  <a:lnTo>
                    <a:pt x="323735" y="0"/>
                  </a:lnTo>
                  <a:close/>
                </a:path>
                <a:path w="4772025" h="3848100">
                  <a:moveTo>
                    <a:pt x="367703" y="3829050"/>
                  </a:moveTo>
                  <a:lnTo>
                    <a:pt x="310553" y="3829050"/>
                  </a:lnTo>
                  <a:lnTo>
                    <a:pt x="310553" y="3848100"/>
                  </a:lnTo>
                  <a:lnTo>
                    <a:pt x="367703" y="3848100"/>
                  </a:lnTo>
                  <a:lnTo>
                    <a:pt x="367703" y="3829050"/>
                  </a:lnTo>
                  <a:close/>
                </a:path>
                <a:path w="4772025" h="3848100">
                  <a:moveTo>
                    <a:pt x="418934" y="0"/>
                  </a:moveTo>
                  <a:lnTo>
                    <a:pt x="361784" y="0"/>
                  </a:lnTo>
                  <a:lnTo>
                    <a:pt x="361784" y="19050"/>
                  </a:lnTo>
                  <a:lnTo>
                    <a:pt x="418934" y="19050"/>
                  </a:lnTo>
                  <a:lnTo>
                    <a:pt x="418934" y="0"/>
                  </a:lnTo>
                  <a:close/>
                </a:path>
                <a:path w="4772025" h="3848100">
                  <a:moveTo>
                    <a:pt x="462889" y="3829050"/>
                  </a:moveTo>
                  <a:lnTo>
                    <a:pt x="405739" y="3829050"/>
                  </a:lnTo>
                  <a:lnTo>
                    <a:pt x="405739" y="3848100"/>
                  </a:lnTo>
                  <a:lnTo>
                    <a:pt x="462889" y="3848100"/>
                  </a:lnTo>
                  <a:lnTo>
                    <a:pt x="462889" y="3829050"/>
                  </a:lnTo>
                  <a:close/>
                </a:path>
                <a:path w="4772025" h="3848100">
                  <a:moveTo>
                    <a:pt x="514134" y="0"/>
                  </a:moveTo>
                  <a:lnTo>
                    <a:pt x="456984" y="0"/>
                  </a:lnTo>
                  <a:lnTo>
                    <a:pt x="456984" y="19050"/>
                  </a:lnTo>
                  <a:lnTo>
                    <a:pt x="514134" y="19050"/>
                  </a:lnTo>
                  <a:lnTo>
                    <a:pt x="514134" y="0"/>
                  </a:lnTo>
                  <a:close/>
                </a:path>
                <a:path w="4772025" h="3848100">
                  <a:moveTo>
                    <a:pt x="558088" y="3829050"/>
                  </a:moveTo>
                  <a:lnTo>
                    <a:pt x="500938" y="3829050"/>
                  </a:lnTo>
                  <a:lnTo>
                    <a:pt x="500938" y="3848100"/>
                  </a:lnTo>
                  <a:lnTo>
                    <a:pt x="558088" y="3848100"/>
                  </a:lnTo>
                  <a:lnTo>
                    <a:pt x="558088" y="3829050"/>
                  </a:lnTo>
                  <a:close/>
                </a:path>
                <a:path w="4772025" h="3848100">
                  <a:moveTo>
                    <a:pt x="609333" y="0"/>
                  </a:moveTo>
                  <a:lnTo>
                    <a:pt x="552183" y="0"/>
                  </a:lnTo>
                  <a:lnTo>
                    <a:pt x="552183" y="19050"/>
                  </a:lnTo>
                  <a:lnTo>
                    <a:pt x="609333" y="19050"/>
                  </a:lnTo>
                  <a:lnTo>
                    <a:pt x="609333" y="0"/>
                  </a:lnTo>
                  <a:close/>
                </a:path>
                <a:path w="4772025" h="3848100">
                  <a:moveTo>
                    <a:pt x="653288" y="3829050"/>
                  </a:moveTo>
                  <a:lnTo>
                    <a:pt x="596138" y="3829050"/>
                  </a:lnTo>
                  <a:lnTo>
                    <a:pt x="596138" y="3848100"/>
                  </a:lnTo>
                  <a:lnTo>
                    <a:pt x="653288" y="3848100"/>
                  </a:lnTo>
                  <a:lnTo>
                    <a:pt x="653288" y="3829050"/>
                  </a:lnTo>
                  <a:close/>
                </a:path>
                <a:path w="4772025" h="3848100">
                  <a:moveTo>
                    <a:pt x="704519" y="0"/>
                  </a:moveTo>
                  <a:lnTo>
                    <a:pt x="647369" y="0"/>
                  </a:lnTo>
                  <a:lnTo>
                    <a:pt x="647369" y="19050"/>
                  </a:lnTo>
                  <a:lnTo>
                    <a:pt x="704519" y="19050"/>
                  </a:lnTo>
                  <a:lnTo>
                    <a:pt x="704519" y="0"/>
                  </a:lnTo>
                  <a:close/>
                </a:path>
                <a:path w="4772025" h="3848100">
                  <a:moveTo>
                    <a:pt x="748474" y="3829050"/>
                  </a:moveTo>
                  <a:lnTo>
                    <a:pt x="691324" y="3829050"/>
                  </a:lnTo>
                  <a:lnTo>
                    <a:pt x="691324" y="3848100"/>
                  </a:lnTo>
                  <a:lnTo>
                    <a:pt x="748474" y="3848100"/>
                  </a:lnTo>
                  <a:lnTo>
                    <a:pt x="748474" y="3829050"/>
                  </a:lnTo>
                  <a:close/>
                </a:path>
                <a:path w="4772025" h="3848100">
                  <a:moveTo>
                    <a:pt x="799719" y="0"/>
                  </a:moveTo>
                  <a:lnTo>
                    <a:pt x="742569" y="0"/>
                  </a:lnTo>
                  <a:lnTo>
                    <a:pt x="742569" y="19050"/>
                  </a:lnTo>
                  <a:lnTo>
                    <a:pt x="799719" y="19050"/>
                  </a:lnTo>
                  <a:lnTo>
                    <a:pt x="799719" y="0"/>
                  </a:lnTo>
                  <a:close/>
                </a:path>
                <a:path w="4772025" h="3848100">
                  <a:moveTo>
                    <a:pt x="843686" y="3829050"/>
                  </a:moveTo>
                  <a:lnTo>
                    <a:pt x="786536" y="3829050"/>
                  </a:lnTo>
                  <a:lnTo>
                    <a:pt x="786536" y="3848100"/>
                  </a:lnTo>
                  <a:lnTo>
                    <a:pt x="843686" y="3848100"/>
                  </a:lnTo>
                  <a:lnTo>
                    <a:pt x="843686" y="3829050"/>
                  </a:lnTo>
                  <a:close/>
                </a:path>
                <a:path w="4772025" h="3848100">
                  <a:moveTo>
                    <a:pt x="894918" y="0"/>
                  </a:moveTo>
                  <a:lnTo>
                    <a:pt x="837768" y="0"/>
                  </a:lnTo>
                  <a:lnTo>
                    <a:pt x="837768" y="19050"/>
                  </a:lnTo>
                  <a:lnTo>
                    <a:pt x="894918" y="19050"/>
                  </a:lnTo>
                  <a:lnTo>
                    <a:pt x="894918" y="0"/>
                  </a:lnTo>
                  <a:close/>
                </a:path>
                <a:path w="4772025" h="3848100">
                  <a:moveTo>
                    <a:pt x="938872" y="3829050"/>
                  </a:moveTo>
                  <a:lnTo>
                    <a:pt x="881722" y="3829050"/>
                  </a:lnTo>
                  <a:lnTo>
                    <a:pt x="881722" y="3848100"/>
                  </a:lnTo>
                  <a:lnTo>
                    <a:pt x="938872" y="3848100"/>
                  </a:lnTo>
                  <a:lnTo>
                    <a:pt x="938872" y="3829050"/>
                  </a:lnTo>
                  <a:close/>
                </a:path>
                <a:path w="4772025" h="3848100">
                  <a:moveTo>
                    <a:pt x="990117" y="0"/>
                  </a:moveTo>
                  <a:lnTo>
                    <a:pt x="932967" y="0"/>
                  </a:lnTo>
                  <a:lnTo>
                    <a:pt x="932967" y="19050"/>
                  </a:lnTo>
                  <a:lnTo>
                    <a:pt x="990117" y="19050"/>
                  </a:lnTo>
                  <a:lnTo>
                    <a:pt x="990117" y="0"/>
                  </a:lnTo>
                  <a:close/>
                </a:path>
                <a:path w="4772025" h="3848100">
                  <a:moveTo>
                    <a:pt x="1034072" y="3829050"/>
                  </a:moveTo>
                  <a:lnTo>
                    <a:pt x="976922" y="3829050"/>
                  </a:lnTo>
                  <a:lnTo>
                    <a:pt x="976922" y="3848100"/>
                  </a:lnTo>
                  <a:lnTo>
                    <a:pt x="1034072" y="3848100"/>
                  </a:lnTo>
                  <a:lnTo>
                    <a:pt x="1034072" y="3829050"/>
                  </a:lnTo>
                  <a:close/>
                </a:path>
                <a:path w="4772025" h="3848100">
                  <a:moveTo>
                    <a:pt x="1085316" y="0"/>
                  </a:moveTo>
                  <a:lnTo>
                    <a:pt x="1028166" y="0"/>
                  </a:lnTo>
                  <a:lnTo>
                    <a:pt x="1028166" y="19050"/>
                  </a:lnTo>
                  <a:lnTo>
                    <a:pt x="1085316" y="19050"/>
                  </a:lnTo>
                  <a:lnTo>
                    <a:pt x="1085316" y="0"/>
                  </a:lnTo>
                  <a:close/>
                </a:path>
                <a:path w="4772025" h="3848100">
                  <a:moveTo>
                    <a:pt x="1129271" y="3829050"/>
                  </a:moveTo>
                  <a:lnTo>
                    <a:pt x="1072121" y="3829050"/>
                  </a:lnTo>
                  <a:lnTo>
                    <a:pt x="1072121" y="3848100"/>
                  </a:lnTo>
                  <a:lnTo>
                    <a:pt x="1129271" y="3848100"/>
                  </a:lnTo>
                  <a:lnTo>
                    <a:pt x="1129271" y="3829050"/>
                  </a:lnTo>
                  <a:close/>
                </a:path>
                <a:path w="4772025" h="3848100">
                  <a:moveTo>
                    <a:pt x="1180515" y="0"/>
                  </a:moveTo>
                  <a:lnTo>
                    <a:pt x="1123365" y="0"/>
                  </a:lnTo>
                  <a:lnTo>
                    <a:pt x="1123365" y="19050"/>
                  </a:lnTo>
                  <a:lnTo>
                    <a:pt x="1180515" y="19050"/>
                  </a:lnTo>
                  <a:lnTo>
                    <a:pt x="1180515" y="0"/>
                  </a:lnTo>
                  <a:close/>
                </a:path>
                <a:path w="4772025" h="3848100">
                  <a:moveTo>
                    <a:pt x="1224457" y="3829050"/>
                  </a:moveTo>
                  <a:lnTo>
                    <a:pt x="1167307" y="3829050"/>
                  </a:lnTo>
                  <a:lnTo>
                    <a:pt x="1167307" y="3848100"/>
                  </a:lnTo>
                  <a:lnTo>
                    <a:pt x="1224457" y="3848100"/>
                  </a:lnTo>
                  <a:lnTo>
                    <a:pt x="1224457" y="3829050"/>
                  </a:lnTo>
                  <a:close/>
                </a:path>
                <a:path w="4772025" h="3848100">
                  <a:moveTo>
                    <a:pt x="1275702" y="0"/>
                  </a:moveTo>
                  <a:lnTo>
                    <a:pt x="1218552" y="0"/>
                  </a:lnTo>
                  <a:lnTo>
                    <a:pt x="1218552" y="19050"/>
                  </a:lnTo>
                  <a:lnTo>
                    <a:pt x="1275702" y="19050"/>
                  </a:lnTo>
                  <a:lnTo>
                    <a:pt x="1275702" y="0"/>
                  </a:lnTo>
                  <a:close/>
                </a:path>
                <a:path w="4772025" h="3848100">
                  <a:moveTo>
                    <a:pt x="1319669" y="3829050"/>
                  </a:moveTo>
                  <a:lnTo>
                    <a:pt x="1262519" y="3829050"/>
                  </a:lnTo>
                  <a:lnTo>
                    <a:pt x="1262519" y="3848100"/>
                  </a:lnTo>
                  <a:lnTo>
                    <a:pt x="1319669" y="3848100"/>
                  </a:lnTo>
                  <a:lnTo>
                    <a:pt x="1319669" y="3829050"/>
                  </a:lnTo>
                  <a:close/>
                </a:path>
                <a:path w="4772025" h="3848100">
                  <a:moveTo>
                    <a:pt x="1370901" y="0"/>
                  </a:moveTo>
                  <a:lnTo>
                    <a:pt x="1313751" y="0"/>
                  </a:lnTo>
                  <a:lnTo>
                    <a:pt x="1313751" y="19050"/>
                  </a:lnTo>
                  <a:lnTo>
                    <a:pt x="1370901" y="19050"/>
                  </a:lnTo>
                  <a:lnTo>
                    <a:pt x="1370901" y="0"/>
                  </a:lnTo>
                  <a:close/>
                </a:path>
                <a:path w="4772025" h="3848100">
                  <a:moveTo>
                    <a:pt x="1414856" y="3829050"/>
                  </a:moveTo>
                  <a:lnTo>
                    <a:pt x="1357706" y="3829050"/>
                  </a:lnTo>
                  <a:lnTo>
                    <a:pt x="1357706" y="3848100"/>
                  </a:lnTo>
                  <a:lnTo>
                    <a:pt x="1414856" y="3848100"/>
                  </a:lnTo>
                  <a:lnTo>
                    <a:pt x="1414856" y="3829050"/>
                  </a:lnTo>
                  <a:close/>
                </a:path>
                <a:path w="4772025" h="3848100">
                  <a:moveTo>
                    <a:pt x="1466100" y="0"/>
                  </a:moveTo>
                  <a:lnTo>
                    <a:pt x="1408950" y="0"/>
                  </a:lnTo>
                  <a:lnTo>
                    <a:pt x="1408950" y="19050"/>
                  </a:lnTo>
                  <a:lnTo>
                    <a:pt x="1466100" y="19050"/>
                  </a:lnTo>
                  <a:lnTo>
                    <a:pt x="1466100" y="0"/>
                  </a:lnTo>
                  <a:close/>
                </a:path>
                <a:path w="4772025" h="3848100">
                  <a:moveTo>
                    <a:pt x="1510055" y="3829050"/>
                  </a:moveTo>
                  <a:lnTo>
                    <a:pt x="1452905" y="3829050"/>
                  </a:lnTo>
                  <a:lnTo>
                    <a:pt x="1452905" y="3848100"/>
                  </a:lnTo>
                  <a:lnTo>
                    <a:pt x="1510055" y="3848100"/>
                  </a:lnTo>
                  <a:lnTo>
                    <a:pt x="1510055" y="3829050"/>
                  </a:lnTo>
                  <a:close/>
                </a:path>
                <a:path w="4772025" h="3848100">
                  <a:moveTo>
                    <a:pt x="1561299" y="0"/>
                  </a:moveTo>
                  <a:lnTo>
                    <a:pt x="1504149" y="0"/>
                  </a:lnTo>
                  <a:lnTo>
                    <a:pt x="1504149" y="19050"/>
                  </a:lnTo>
                  <a:lnTo>
                    <a:pt x="1561299" y="19050"/>
                  </a:lnTo>
                  <a:lnTo>
                    <a:pt x="1561299" y="0"/>
                  </a:lnTo>
                  <a:close/>
                </a:path>
                <a:path w="4772025" h="3848100">
                  <a:moveTo>
                    <a:pt x="1605254" y="3829050"/>
                  </a:moveTo>
                  <a:lnTo>
                    <a:pt x="1548104" y="3829050"/>
                  </a:lnTo>
                  <a:lnTo>
                    <a:pt x="1548104" y="3848100"/>
                  </a:lnTo>
                  <a:lnTo>
                    <a:pt x="1605254" y="3848100"/>
                  </a:lnTo>
                  <a:lnTo>
                    <a:pt x="1605254" y="3829050"/>
                  </a:lnTo>
                  <a:close/>
                </a:path>
                <a:path w="4772025" h="3848100">
                  <a:moveTo>
                    <a:pt x="1656499" y="0"/>
                  </a:moveTo>
                  <a:lnTo>
                    <a:pt x="1599349" y="0"/>
                  </a:lnTo>
                  <a:lnTo>
                    <a:pt x="1599349" y="19050"/>
                  </a:lnTo>
                  <a:lnTo>
                    <a:pt x="1656499" y="19050"/>
                  </a:lnTo>
                  <a:lnTo>
                    <a:pt x="1656499" y="0"/>
                  </a:lnTo>
                  <a:close/>
                </a:path>
                <a:path w="4772025" h="3848100">
                  <a:moveTo>
                    <a:pt x="1700441" y="3829050"/>
                  </a:moveTo>
                  <a:lnTo>
                    <a:pt x="1643291" y="3829050"/>
                  </a:lnTo>
                  <a:lnTo>
                    <a:pt x="1643291" y="3848100"/>
                  </a:lnTo>
                  <a:lnTo>
                    <a:pt x="1700441" y="3848100"/>
                  </a:lnTo>
                  <a:lnTo>
                    <a:pt x="1700441" y="3829050"/>
                  </a:lnTo>
                  <a:close/>
                </a:path>
                <a:path w="4772025" h="3848100">
                  <a:moveTo>
                    <a:pt x="1751685" y="0"/>
                  </a:moveTo>
                  <a:lnTo>
                    <a:pt x="1694535" y="0"/>
                  </a:lnTo>
                  <a:lnTo>
                    <a:pt x="1694535" y="19050"/>
                  </a:lnTo>
                  <a:lnTo>
                    <a:pt x="1751685" y="19050"/>
                  </a:lnTo>
                  <a:lnTo>
                    <a:pt x="1751685" y="0"/>
                  </a:lnTo>
                  <a:close/>
                </a:path>
                <a:path w="4772025" h="3848100">
                  <a:moveTo>
                    <a:pt x="1795653" y="3829050"/>
                  </a:moveTo>
                  <a:lnTo>
                    <a:pt x="1738503" y="3829050"/>
                  </a:lnTo>
                  <a:lnTo>
                    <a:pt x="1738503" y="3848100"/>
                  </a:lnTo>
                  <a:lnTo>
                    <a:pt x="1795653" y="3848100"/>
                  </a:lnTo>
                  <a:lnTo>
                    <a:pt x="1795653" y="3829050"/>
                  </a:lnTo>
                  <a:close/>
                </a:path>
                <a:path w="4772025" h="3848100">
                  <a:moveTo>
                    <a:pt x="1846884" y="0"/>
                  </a:moveTo>
                  <a:lnTo>
                    <a:pt x="1789734" y="0"/>
                  </a:lnTo>
                  <a:lnTo>
                    <a:pt x="1789734" y="19050"/>
                  </a:lnTo>
                  <a:lnTo>
                    <a:pt x="1846884" y="19050"/>
                  </a:lnTo>
                  <a:lnTo>
                    <a:pt x="1846884" y="0"/>
                  </a:lnTo>
                  <a:close/>
                </a:path>
                <a:path w="4772025" h="3848100">
                  <a:moveTo>
                    <a:pt x="1890839" y="3829050"/>
                  </a:moveTo>
                  <a:lnTo>
                    <a:pt x="1833689" y="3829050"/>
                  </a:lnTo>
                  <a:lnTo>
                    <a:pt x="1833689" y="3848100"/>
                  </a:lnTo>
                  <a:lnTo>
                    <a:pt x="1890839" y="3848100"/>
                  </a:lnTo>
                  <a:lnTo>
                    <a:pt x="1890839" y="3829050"/>
                  </a:lnTo>
                  <a:close/>
                </a:path>
                <a:path w="4772025" h="3848100">
                  <a:moveTo>
                    <a:pt x="1942084" y="0"/>
                  </a:moveTo>
                  <a:lnTo>
                    <a:pt x="1884934" y="0"/>
                  </a:lnTo>
                  <a:lnTo>
                    <a:pt x="1884934" y="19050"/>
                  </a:lnTo>
                  <a:lnTo>
                    <a:pt x="1942084" y="19050"/>
                  </a:lnTo>
                  <a:lnTo>
                    <a:pt x="1942084" y="0"/>
                  </a:lnTo>
                  <a:close/>
                </a:path>
                <a:path w="4772025" h="3848100">
                  <a:moveTo>
                    <a:pt x="1986038" y="3829050"/>
                  </a:moveTo>
                  <a:lnTo>
                    <a:pt x="1928888" y="3829050"/>
                  </a:lnTo>
                  <a:lnTo>
                    <a:pt x="1928888" y="3848100"/>
                  </a:lnTo>
                  <a:lnTo>
                    <a:pt x="1986038" y="3848100"/>
                  </a:lnTo>
                  <a:lnTo>
                    <a:pt x="1986038" y="3829050"/>
                  </a:lnTo>
                  <a:close/>
                </a:path>
                <a:path w="4772025" h="3848100">
                  <a:moveTo>
                    <a:pt x="2037283" y="0"/>
                  </a:moveTo>
                  <a:lnTo>
                    <a:pt x="1980133" y="0"/>
                  </a:lnTo>
                  <a:lnTo>
                    <a:pt x="1980133" y="19050"/>
                  </a:lnTo>
                  <a:lnTo>
                    <a:pt x="2037283" y="19050"/>
                  </a:lnTo>
                  <a:lnTo>
                    <a:pt x="2037283" y="0"/>
                  </a:lnTo>
                  <a:close/>
                </a:path>
                <a:path w="4772025" h="3848100">
                  <a:moveTo>
                    <a:pt x="2081237" y="3829050"/>
                  </a:moveTo>
                  <a:lnTo>
                    <a:pt x="2024087" y="3829050"/>
                  </a:lnTo>
                  <a:lnTo>
                    <a:pt x="2024087" y="3848100"/>
                  </a:lnTo>
                  <a:lnTo>
                    <a:pt x="2081237" y="3848100"/>
                  </a:lnTo>
                  <a:lnTo>
                    <a:pt x="2081237" y="3829050"/>
                  </a:lnTo>
                  <a:close/>
                </a:path>
                <a:path w="4772025" h="3848100">
                  <a:moveTo>
                    <a:pt x="2132482" y="0"/>
                  </a:moveTo>
                  <a:lnTo>
                    <a:pt x="2075332" y="0"/>
                  </a:lnTo>
                  <a:lnTo>
                    <a:pt x="2075332" y="19050"/>
                  </a:lnTo>
                  <a:lnTo>
                    <a:pt x="2132482" y="19050"/>
                  </a:lnTo>
                  <a:lnTo>
                    <a:pt x="2132482" y="0"/>
                  </a:lnTo>
                  <a:close/>
                </a:path>
                <a:path w="4772025" h="3848100">
                  <a:moveTo>
                    <a:pt x="2176424" y="3829050"/>
                  </a:moveTo>
                  <a:lnTo>
                    <a:pt x="2119274" y="3829050"/>
                  </a:lnTo>
                  <a:lnTo>
                    <a:pt x="2119274" y="3848100"/>
                  </a:lnTo>
                  <a:lnTo>
                    <a:pt x="2176424" y="3848100"/>
                  </a:lnTo>
                  <a:lnTo>
                    <a:pt x="2176424" y="3829050"/>
                  </a:lnTo>
                  <a:close/>
                </a:path>
                <a:path w="4772025" h="3848100">
                  <a:moveTo>
                    <a:pt x="2227669" y="0"/>
                  </a:moveTo>
                  <a:lnTo>
                    <a:pt x="2170519" y="0"/>
                  </a:lnTo>
                  <a:lnTo>
                    <a:pt x="2170519" y="19050"/>
                  </a:lnTo>
                  <a:lnTo>
                    <a:pt x="2227669" y="19050"/>
                  </a:lnTo>
                  <a:lnTo>
                    <a:pt x="2227669" y="0"/>
                  </a:lnTo>
                  <a:close/>
                </a:path>
                <a:path w="4772025" h="3848100">
                  <a:moveTo>
                    <a:pt x="2271636" y="3829050"/>
                  </a:moveTo>
                  <a:lnTo>
                    <a:pt x="2214486" y="3829050"/>
                  </a:lnTo>
                  <a:lnTo>
                    <a:pt x="2214486" y="3848100"/>
                  </a:lnTo>
                  <a:lnTo>
                    <a:pt x="2271636" y="3848100"/>
                  </a:lnTo>
                  <a:lnTo>
                    <a:pt x="2271636" y="3829050"/>
                  </a:lnTo>
                  <a:close/>
                </a:path>
                <a:path w="4772025" h="3848100">
                  <a:moveTo>
                    <a:pt x="2322880" y="0"/>
                  </a:moveTo>
                  <a:lnTo>
                    <a:pt x="2265730" y="0"/>
                  </a:lnTo>
                  <a:lnTo>
                    <a:pt x="2265730" y="19050"/>
                  </a:lnTo>
                  <a:lnTo>
                    <a:pt x="2322880" y="19050"/>
                  </a:lnTo>
                  <a:lnTo>
                    <a:pt x="2322880" y="0"/>
                  </a:lnTo>
                  <a:close/>
                </a:path>
                <a:path w="4772025" h="3848100">
                  <a:moveTo>
                    <a:pt x="2366822" y="3829050"/>
                  </a:moveTo>
                  <a:lnTo>
                    <a:pt x="2309672" y="3829050"/>
                  </a:lnTo>
                  <a:lnTo>
                    <a:pt x="2309672" y="3848100"/>
                  </a:lnTo>
                  <a:lnTo>
                    <a:pt x="2366822" y="3848100"/>
                  </a:lnTo>
                  <a:lnTo>
                    <a:pt x="2366822" y="3829050"/>
                  </a:lnTo>
                  <a:close/>
                </a:path>
                <a:path w="4772025" h="3848100">
                  <a:moveTo>
                    <a:pt x="2418067" y="0"/>
                  </a:moveTo>
                  <a:lnTo>
                    <a:pt x="2360917" y="0"/>
                  </a:lnTo>
                  <a:lnTo>
                    <a:pt x="2360917" y="19050"/>
                  </a:lnTo>
                  <a:lnTo>
                    <a:pt x="2418067" y="19050"/>
                  </a:lnTo>
                  <a:lnTo>
                    <a:pt x="2418067" y="0"/>
                  </a:lnTo>
                  <a:close/>
                </a:path>
                <a:path w="4772025" h="3848100">
                  <a:moveTo>
                    <a:pt x="2462022" y="3829050"/>
                  </a:moveTo>
                  <a:lnTo>
                    <a:pt x="2404872" y="3829050"/>
                  </a:lnTo>
                  <a:lnTo>
                    <a:pt x="2404872" y="3848100"/>
                  </a:lnTo>
                  <a:lnTo>
                    <a:pt x="2462022" y="3848100"/>
                  </a:lnTo>
                  <a:lnTo>
                    <a:pt x="2462022" y="3829050"/>
                  </a:lnTo>
                  <a:close/>
                </a:path>
                <a:path w="4772025" h="3848100">
                  <a:moveTo>
                    <a:pt x="2513266" y="0"/>
                  </a:moveTo>
                  <a:lnTo>
                    <a:pt x="2456116" y="0"/>
                  </a:lnTo>
                  <a:lnTo>
                    <a:pt x="2456116" y="19050"/>
                  </a:lnTo>
                  <a:lnTo>
                    <a:pt x="2513266" y="19050"/>
                  </a:lnTo>
                  <a:lnTo>
                    <a:pt x="2513266" y="0"/>
                  </a:lnTo>
                  <a:close/>
                </a:path>
                <a:path w="4772025" h="3848100">
                  <a:moveTo>
                    <a:pt x="2557221" y="3829050"/>
                  </a:moveTo>
                  <a:lnTo>
                    <a:pt x="2500071" y="3829050"/>
                  </a:lnTo>
                  <a:lnTo>
                    <a:pt x="2500071" y="3848100"/>
                  </a:lnTo>
                  <a:lnTo>
                    <a:pt x="2557221" y="3848100"/>
                  </a:lnTo>
                  <a:lnTo>
                    <a:pt x="2557221" y="3829050"/>
                  </a:lnTo>
                  <a:close/>
                </a:path>
                <a:path w="4772025" h="3848100">
                  <a:moveTo>
                    <a:pt x="2608465" y="0"/>
                  </a:moveTo>
                  <a:lnTo>
                    <a:pt x="2551315" y="0"/>
                  </a:lnTo>
                  <a:lnTo>
                    <a:pt x="2551315" y="19050"/>
                  </a:lnTo>
                  <a:lnTo>
                    <a:pt x="2608465" y="19050"/>
                  </a:lnTo>
                  <a:lnTo>
                    <a:pt x="2608465" y="0"/>
                  </a:lnTo>
                  <a:close/>
                </a:path>
                <a:path w="4772025" h="3848100">
                  <a:moveTo>
                    <a:pt x="2652407" y="3829050"/>
                  </a:moveTo>
                  <a:lnTo>
                    <a:pt x="2595257" y="3829050"/>
                  </a:lnTo>
                  <a:lnTo>
                    <a:pt x="2595257" y="3848100"/>
                  </a:lnTo>
                  <a:lnTo>
                    <a:pt x="2652407" y="3848100"/>
                  </a:lnTo>
                  <a:lnTo>
                    <a:pt x="2652407" y="3829050"/>
                  </a:lnTo>
                  <a:close/>
                </a:path>
                <a:path w="4772025" h="3848100">
                  <a:moveTo>
                    <a:pt x="2703652" y="0"/>
                  </a:moveTo>
                  <a:lnTo>
                    <a:pt x="2646502" y="0"/>
                  </a:lnTo>
                  <a:lnTo>
                    <a:pt x="2646502" y="19050"/>
                  </a:lnTo>
                  <a:lnTo>
                    <a:pt x="2703652" y="19050"/>
                  </a:lnTo>
                  <a:lnTo>
                    <a:pt x="2703652" y="0"/>
                  </a:lnTo>
                  <a:close/>
                </a:path>
                <a:path w="4772025" h="3848100">
                  <a:moveTo>
                    <a:pt x="2747619" y="3829050"/>
                  </a:moveTo>
                  <a:lnTo>
                    <a:pt x="2690469" y="3829050"/>
                  </a:lnTo>
                  <a:lnTo>
                    <a:pt x="2690469" y="3848100"/>
                  </a:lnTo>
                  <a:lnTo>
                    <a:pt x="2747619" y="3848100"/>
                  </a:lnTo>
                  <a:lnTo>
                    <a:pt x="2747619" y="3829050"/>
                  </a:lnTo>
                  <a:close/>
                </a:path>
                <a:path w="4772025" h="3848100">
                  <a:moveTo>
                    <a:pt x="2798864" y="0"/>
                  </a:moveTo>
                  <a:lnTo>
                    <a:pt x="2741714" y="0"/>
                  </a:lnTo>
                  <a:lnTo>
                    <a:pt x="2741714" y="19050"/>
                  </a:lnTo>
                  <a:lnTo>
                    <a:pt x="2798864" y="19050"/>
                  </a:lnTo>
                  <a:lnTo>
                    <a:pt x="2798864" y="0"/>
                  </a:lnTo>
                  <a:close/>
                </a:path>
                <a:path w="4772025" h="3848100">
                  <a:moveTo>
                    <a:pt x="2842806" y="3829050"/>
                  </a:moveTo>
                  <a:lnTo>
                    <a:pt x="2785656" y="3829050"/>
                  </a:lnTo>
                  <a:lnTo>
                    <a:pt x="2785656" y="3848100"/>
                  </a:lnTo>
                  <a:lnTo>
                    <a:pt x="2842806" y="3848100"/>
                  </a:lnTo>
                  <a:lnTo>
                    <a:pt x="2842806" y="3829050"/>
                  </a:lnTo>
                  <a:close/>
                </a:path>
                <a:path w="4772025" h="3848100">
                  <a:moveTo>
                    <a:pt x="2894050" y="0"/>
                  </a:moveTo>
                  <a:lnTo>
                    <a:pt x="2836900" y="0"/>
                  </a:lnTo>
                  <a:lnTo>
                    <a:pt x="2836900" y="19050"/>
                  </a:lnTo>
                  <a:lnTo>
                    <a:pt x="2894050" y="19050"/>
                  </a:lnTo>
                  <a:lnTo>
                    <a:pt x="2894050" y="0"/>
                  </a:lnTo>
                  <a:close/>
                </a:path>
                <a:path w="4772025" h="3848100">
                  <a:moveTo>
                    <a:pt x="2938005" y="3829050"/>
                  </a:moveTo>
                  <a:lnTo>
                    <a:pt x="2880855" y="3829050"/>
                  </a:lnTo>
                  <a:lnTo>
                    <a:pt x="2880855" y="3848100"/>
                  </a:lnTo>
                  <a:lnTo>
                    <a:pt x="2938005" y="3848100"/>
                  </a:lnTo>
                  <a:lnTo>
                    <a:pt x="2938005" y="3829050"/>
                  </a:lnTo>
                  <a:close/>
                </a:path>
                <a:path w="4772025" h="3848100">
                  <a:moveTo>
                    <a:pt x="2989249" y="0"/>
                  </a:moveTo>
                  <a:lnTo>
                    <a:pt x="2932099" y="0"/>
                  </a:lnTo>
                  <a:lnTo>
                    <a:pt x="2932099" y="19050"/>
                  </a:lnTo>
                  <a:lnTo>
                    <a:pt x="2989249" y="19050"/>
                  </a:lnTo>
                  <a:lnTo>
                    <a:pt x="2989249" y="0"/>
                  </a:lnTo>
                  <a:close/>
                </a:path>
                <a:path w="4772025" h="3848100">
                  <a:moveTo>
                    <a:pt x="3033204" y="3829050"/>
                  </a:moveTo>
                  <a:lnTo>
                    <a:pt x="2976054" y="3829050"/>
                  </a:lnTo>
                  <a:lnTo>
                    <a:pt x="2976054" y="3848100"/>
                  </a:lnTo>
                  <a:lnTo>
                    <a:pt x="3033204" y="3848100"/>
                  </a:lnTo>
                  <a:lnTo>
                    <a:pt x="3033204" y="3829050"/>
                  </a:lnTo>
                  <a:close/>
                </a:path>
                <a:path w="4772025" h="3848100">
                  <a:moveTo>
                    <a:pt x="3084449" y="0"/>
                  </a:moveTo>
                  <a:lnTo>
                    <a:pt x="3027299" y="0"/>
                  </a:lnTo>
                  <a:lnTo>
                    <a:pt x="3027299" y="19050"/>
                  </a:lnTo>
                  <a:lnTo>
                    <a:pt x="3084449" y="19050"/>
                  </a:lnTo>
                  <a:lnTo>
                    <a:pt x="3084449" y="0"/>
                  </a:lnTo>
                  <a:close/>
                </a:path>
                <a:path w="4772025" h="3848100">
                  <a:moveTo>
                    <a:pt x="3128403" y="3829050"/>
                  </a:moveTo>
                  <a:lnTo>
                    <a:pt x="3071253" y="3829050"/>
                  </a:lnTo>
                  <a:lnTo>
                    <a:pt x="3071253" y="3848100"/>
                  </a:lnTo>
                  <a:lnTo>
                    <a:pt x="3128403" y="3848100"/>
                  </a:lnTo>
                  <a:lnTo>
                    <a:pt x="3128403" y="3829050"/>
                  </a:lnTo>
                  <a:close/>
                </a:path>
                <a:path w="4772025" h="3848100">
                  <a:moveTo>
                    <a:pt x="3179635" y="0"/>
                  </a:moveTo>
                  <a:lnTo>
                    <a:pt x="3122485" y="0"/>
                  </a:lnTo>
                  <a:lnTo>
                    <a:pt x="3122485" y="19050"/>
                  </a:lnTo>
                  <a:lnTo>
                    <a:pt x="3179635" y="19050"/>
                  </a:lnTo>
                  <a:lnTo>
                    <a:pt x="3179635" y="0"/>
                  </a:lnTo>
                  <a:close/>
                </a:path>
                <a:path w="4772025" h="3848100">
                  <a:moveTo>
                    <a:pt x="3223603" y="3829050"/>
                  </a:moveTo>
                  <a:lnTo>
                    <a:pt x="3166453" y="3829050"/>
                  </a:lnTo>
                  <a:lnTo>
                    <a:pt x="3166453" y="3848100"/>
                  </a:lnTo>
                  <a:lnTo>
                    <a:pt x="3223603" y="3848100"/>
                  </a:lnTo>
                  <a:lnTo>
                    <a:pt x="3223603" y="3829050"/>
                  </a:lnTo>
                  <a:close/>
                </a:path>
                <a:path w="4772025" h="3848100">
                  <a:moveTo>
                    <a:pt x="3274847" y="0"/>
                  </a:moveTo>
                  <a:lnTo>
                    <a:pt x="3217697" y="0"/>
                  </a:lnTo>
                  <a:lnTo>
                    <a:pt x="3217697" y="19050"/>
                  </a:lnTo>
                  <a:lnTo>
                    <a:pt x="3274847" y="19050"/>
                  </a:lnTo>
                  <a:lnTo>
                    <a:pt x="3274847" y="0"/>
                  </a:lnTo>
                  <a:close/>
                </a:path>
                <a:path w="4772025" h="3848100">
                  <a:moveTo>
                    <a:pt x="3318789" y="3829050"/>
                  </a:moveTo>
                  <a:lnTo>
                    <a:pt x="3261639" y="3829050"/>
                  </a:lnTo>
                  <a:lnTo>
                    <a:pt x="3261639" y="3848100"/>
                  </a:lnTo>
                  <a:lnTo>
                    <a:pt x="3318789" y="3848100"/>
                  </a:lnTo>
                  <a:lnTo>
                    <a:pt x="3318789" y="3829050"/>
                  </a:lnTo>
                  <a:close/>
                </a:path>
                <a:path w="4772025" h="3848100">
                  <a:moveTo>
                    <a:pt x="3370034" y="0"/>
                  </a:moveTo>
                  <a:lnTo>
                    <a:pt x="3312884" y="0"/>
                  </a:lnTo>
                  <a:lnTo>
                    <a:pt x="3312884" y="19050"/>
                  </a:lnTo>
                  <a:lnTo>
                    <a:pt x="3370034" y="19050"/>
                  </a:lnTo>
                  <a:lnTo>
                    <a:pt x="3370034" y="0"/>
                  </a:lnTo>
                  <a:close/>
                </a:path>
                <a:path w="4772025" h="3848100">
                  <a:moveTo>
                    <a:pt x="3413988" y="3829050"/>
                  </a:moveTo>
                  <a:lnTo>
                    <a:pt x="3356838" y="3829050"/>
                  </a:lnTo>
                  <a:lnTo>
                    <a:pt x="3356838" y="3848100"/>
                  </a:lnTo>
                  <a:lnTo>
                    <a:pt x="3413988" y="3848100"/>
                  </a:lnTo>
                  <a:lnTo>
                    <a:pt x="3413988" y="3829050"/>
                  </a:lnTo>
                  <a:close/>
                </a:path>
                <a:path w="4772025" h="3848100">
                  <a:moveTo>
                    <a:pt x="3465233" y="0"/>
                  </a:moveTo>
                  <a:lnTo>
                    <a:pt x="3408083" y="0"/>
                  </a:lnTo>
                  <a:lnTo>
                    <a:pt x="3408083" y="19050"/>
                  </a:lnTo>
                  <a:lnTo>
                    <a:pt x="3465233" y="19050"/>
                  </a:lnTo>
                  <a:lnTo>
                    <a:pt x="3465233" y="0"/>
                  </a:lnTo>
                  <a:close/>
                </a:path>
                <a:path w="4772025" h="3848100">
                  <a:moveTo>
                    <a:pt x="3509187" y="3829050"/>
                  </a:moveTo>
                  <a:lnTo>
                    <a:pt x="3452037" y="3829050"/>
                  </a:lnTo>
                  <a:lnTo>
                    <a:pt x="3452037" y="3848100"/>
                  </a:lnTo>
                  <a:lnTo>
                    <a:pt x="3509187" y="3848100"/>
                  </a:lnTo>
                  <a:lnTo>
                    <a:pt x="3509187" y="3829050"/>
                  </a:lnTo>
                  <a:close/>
                </a:path>
                <a:path w="4772025" h="3848100">
                  <a:moveTo>
                    <a:pt x="3560432" y="0"/>
                  </a:moveTo>
                  <a:lnTo>
                    <a:pt x="3503282" y="0"/>
                  </a:lnTo>
                  <a:lnTo>
                    <a:pt x="3503282" y="19050"/>
                  </a:lnTo>
                  <a:lnTo>
                    <a:pt x="3560432" y="19050"/>
                  </a:lnTo>
                  <a:lnTo>
                    <a:pt x="3560432" y="0"/>
                  </a:lnTo>
                  <a:close/>
                </a:path>
                <a:path w="4772025" h="3848100">
                  <a:moveTo>
                    <a:pt x="3604387" y="3829050"/>
                  </a:moveTo>
                  <a:lnTo>
                    <a:pt x="3547237" y="3829050"/>
                  </a:lnTo>
                  <a:lnTo>
                    <a:pt x="3547237" y="3848100"/>
                  </a:lnTo>
                  <a:lnTo>
                    <a:pt x="3604387" y="3848100"/>
                  </a:lnTo>
                  <a:lnTo>
                    <a:pt x="3604387" y="3829050"/>
                  </a:lnTo>
                  <a:close/>
                </a:path>
                <a:path w="4772025" h="3848100">
                  <a:moveTo>
                    <a:pt x="3655618" y="0"/>
                  </a:moveTo>
                  <a:lnTo>
                    <a:pt x="3598468" y="0"/>
                  </a:lnTo>
                  <a:lnTo>
                    <a:pt x="3598468" y="19050"/>
                  </a:lnTo>
                  <a:lnTo>
                    <a:pt x="3655618" y="19050"/>
                  </a:lnTo>
                  <a:lnTo>
                    <a:pt x="3655618" y="0"/>
                  </a:lnTo>
                  <a:close/>
                </a:path>
                <a:path w="4772025" h="3848100">
                  <a:moveTo>
                    <a:pt x="3699586" y="3829050"/>
                  </a:moveTo>
                  <a:lnTo>
                    <a:pt x="3642436" y="3829050"/>
                  </a:lnTo>
                  <a:lnTo>
                    <a:pt x="3642436" y="3848100"/>
                  </a:lnTo>
                  <a:lnTo>
                    <a:pt x="3699586" y="3848100"/>
                  </a:lnTo>
                  <a:lnTo>
                    <a:pt x="3699586" y="3829050"/>
                  </a:lnTo>
                  <a:close/>
                </a:path>
                <a:path w="4772025" h="3848100">
                  <a:moveTo>
                    <a:pt x="3750830" y="0"/>
                  </a:moveTo>
                  <a:lnTo>
                    <a:pt x="3693680" y="0"/>
                  </a:lnTo>
                  <a:lnTo>
                    <a:pt x="3693680" y="19050"/>
                  </a:lnTo>
                  <a:lnTo>
                    <a:pt x="3750830" y="19050"/>
                  </a:lnTo>
                  <a:lnTo>
                    <a:pt x="3750830" y="0"/>
                  </a:lnTo>
                  <a:close/>
                </a:path>
                <a:path w="4772025" h="3848100">
                  <a:moveTo>
                    <a:pt x="3794772" y="3829050"/>
                  </a:moveTo>
                  <a:lnTo>
                    <a:pt x="3737622" y="3829050"/>
                  </a:lnTo>
                  <a:lnTo>
                    <a:pt x="3737622" y="3848100"/>
                  </a:lnTo>
                  <a:lnTo>
                    <a:pt x="3794772" y="3848100"/>
                  </a:lnTo>
                  <a:lnTo>
                    <a:pt x="3794772" y="3829050"/>
                  </a:lnTo>
                  <a:close/>
                </a:path>
                <a:path w="4772025" h="3848100">
                  <a:moveTo>
                    <a:pt x="3846017" y="0"/>
                  </a:moveTo>
                  <a:lnTo>
                    <a:pt x="3788867" y="0"/>
                  </a:lnTo>
                  <a:lnTo>
                    <a:pt x="3788867" y="19050"/>
                  </a:lnTo>
                  <a:lnTo>
                    <a:pt x="3846017" y="19050"/>
                  </a:lnTo>
                  <a:lnTo>
                    <a:pt x="3846017" y="0"/>
                  </a:lnTo>
                  <a:close/>
                </a:path>
                <a:path w="4772025" h="3848100">
                  <a:moveTo>
                    <a:pt x="3889972" y="3829050"/>
                  </a:moveTo>
                  <a:lnTo>
                    <a:pt x="3832822" y="3829050"/>
                  </a:lnTo>
                  <a:lnTo>
                    <a:pt x="3832822" y="3848100"/>
                  </a:lnTo>
                  <a:lnTo>
                    <a:pt x="3889972" y="3848100"/>
                  </a:lnTo>
                  <a:lnTo>
                    <a:pt x="3889972" y="3829050"/>
                  </a:lnTo>
                  <a:close/>
                </a:path>
                <a:path w="4772025" h="3848100">
                  <a:moveTo>
                    <a:pt x="3941216" y="0"/>
                  </a:moveTo>
                  <a:lnTo>
                    <a:pt x="3884066" y="0"/>
                  </a:lnTo>
                  <a:lnTo>
                    <a:pt x="3884066" y="19050"/>
                  </a:lnTo>
                  <a:lnTo>
                    <a:pt x="3941216" y="19050"/>
                  </a:lnTo>
                  <a:lnTo>
                    <a:pt x="3941216" y="0"/>
                  </a:lnTo>
                  <a:close/>
                </a:path>
                <a:path w="4772025" h="3848100">
                  <a:moveTo>
                    <a:pt x="3985171" y="3829050"/>
                  </a:moveTo>
                  <a:lnTo>
                    <a:pt x="3928021" y="3829050"/>
                  </a:lnTo>
                  <a:lnTo>
                    <a:pt x="3928021" y="3848100"/>
                  </a:lnTo>
                  <a:lnTo>
                    <a:pt x="3985171" y="3848100"/>
                  </a:lnTo>
                  <a:lnTo>
                    <a:pt x="3985171" y="3829050"/>
                  </a:lnTo>
                  <a:close/>
                </a:path>
                <a:path w="4772025" h="3848100">
                  <a:moveTo>
                    <a:pt x="4036403" y="0"/>
                  </a:moveTo>
                  <a:lnTo>
                    <a:pt x="3979265" y="0"/>
                  </a:lnTo>
                  <a:lnTo>
                    <a:pt x="3979265" y="19050"/>
                  </a:lnTo>
                  <a:lnTo>
                    <a:pt x="4036403" y="19050"/>
                  </a:lnTo>
                  <a:lnTo>
                    <a:pt x="4036403" y="0"/>
                  </a:lnTo>
                  <a:close/>
                </a:path>
                <a:path w="4772025" h="3848100">
                  <a:moveTo>
                    <a:pt x="4080408" y="3829050"/>
                  </a:moveTo>
                  <a:lnTo>
                    <a:pt x="4023258" y="3829050"/>
                  </a:lnTo>
                  <a:lnTo>
                    <a:pt x="4023258" y="3848100"/>
                  </a:lnTo>
                  <a:lnTo>
                    <a:pt x="4080408" y="3848100"/>
                  </a:lnTo>
                  <a:lnTo>
                    <a:pt x="4080408" y="3829050"/>
                  </a:lnTo>
                  <a:close/>
                </a:path>
                <a:path w="4772025" h="3848100">
                  <a:moveTo>
                    <a:pt x="4131653" y="0"/>
                  </a:moveTo>
                  <a:lnTo>
                    <a:pt x="4074503" y="0"/>
                  </a:lnTo>
                  <a:lnTo>
                    <a:pt x="4074503" y="19050"/>
                  </a:lnTo>
                  <a:lnTo>
                    <a:pt x="4131653" y="19050"/>
                  </a:lnTo>
                  <a:lnTo>
                    <a:pt x="4131653" y="0"/>
                  </a:lnTo>
                  <a:close/>
                </a:path>
                <a:path w="4772025" h="3848100">
                  <a:moveTo>
                    <a:pt x="4175569" y="3829050"/>
                  </a:moveTo>
                  <a:lnTo>
                    <a:pt x="4118419" y="3829050"/>
                  </a:lnTo>
                  <a:lnTo>
                    <a:pt x="4118419" y="3848100"/>
                  </a:lnTo>
                  <a:lnTo>
                    <a:pt x="4175569" y="3848100"/>
                  </a:lnTo>
                  <a:lnTo>
                    <a:pt x="4175569" y="3829050"/>
                  </a:lnTo>
                  <a:close/>
                </a:path>
                <a:path w="4772025" h="3848100">
                  <a:moveTo>
                    <a:pt x="4226814" y="0"/>
                  </a:moveTo>
                  <a:lnTo>
                    <a:pt x="4169664" y="0"/>
                  </a:lnTo>
                  <a:lnTo>
                    <a:pt x="4169664" y="19050"/>
                  </a:lnTo>
                  <a:lnTo>
                    <a:pt x="4226814" y="19050"/>
                  </a:lnTo>
                  <a:lnTo>
                    <a:pt x="4226814" y="0"/>
                  </a:lnTo>
                  <a:close/>
                </a:path>
                <a:path w="4772025" h="3848100">
                  <a:moveTo>
                    <a:pt x="4270718" y="3829050"/>
                  </a:moveTo>
                  <a:lnTo>
                    <a:pt x="4213568" y="3829050"/>
                  </a:lnTo>
                  <a:lnTo>
                    <a:pt x="4213568" y="3848100"/>
                  </a:lnTo>
                  <a:lnTo>
                    <a:pt x="4270718" y="3848100"/>
                  </a:lnTo>
                  <a:lnTo>
                    <a:pt x="4270718" y="3829050"/>
                  </a:lnTo>
                  <a:close/>
                </a:path>
                <a:path w="4772025" h="3848100">
                  <a:moveTo>
                    <a:pt x="4321962" y="0"/>
                  </a:moveTo>
                  <a:lnTo>
                    <a:pt x="4264812" y="0"/>
                  </a:lnTo>
                  <a:lnTo>
                    <a:pt x="4264812" y="19050"/>
                  </a:lnTo>
                  <a:lnTo>
                    <a:pt x="4321962" y="19050"/>
                  </a:lnTo>
                  <a:lnTo>
                    <a:pt x="4321962" y="0"/>
                  </a:lnTo>
                  <a:close/>
                </a:path>
                <a:path w="4772025" h="3848100">
                  <a:moveTo>
                    <a:pt x="4365968" y="3829050"/>
                  </a:moveTo>
                  <a:lnTo>
                    <a:pt x="4308818" y="3829050"/>
                  </a:lnTo>
                  <a:lnTo>
                    <a:pt x="4308818" y="3848100"/>
                  </a:lnTo>
                  <a:lnTo>
                    <a:pt x="4365968" y="3848100"/>
                  </a:lnTo>
                  <a:lnTo>
                    <a:pt x="4365968" y="3829050"/>
                  </a:lnTo>
                  <a:close/>
                </a:path>
                <a:path w="4772025" h="3848100">
                  <a:moveTo>
                    <a:pt x="4417212" y="0"/>
                  </a:moveTo>
                  <a:lnTo>
                    <a:pt x="4360062" y="0"/>
                  </a:lnTo>
                  <a:lnTo>
                    <a:pt x="4360062" y="19050"/>
                  </a:lnTo>
                  <a:lnTo>
                    <a:pt x="4417212" y="19050"/>
                  </a:lnTo>
                  <a:lnTo>
                    <a:pt x="4417212" y="0"/>
                  </a:lnTo>
                  <a:close/>
                </a:path>
                <a:path w="4772025" h="3848100">
                  <a:moveTo>
                    <a:pt x="4461129" y="3829050"/>
                  </a:moveTo>
                  <a:lnTo>
                    <a:pt x="4403979" y="3829050"/>
                  </a:lnTo>
                  <a:lnTo>
                    <a:pt x="4403979" y="3848100"/>
                  </a:lnTo>
                  <a:lnTo>
                    <a:pt x="4461129" y="3848100"/>
                  </a:lnTo>
                  <a:lnTo>
                    <a:pt x="4461129" y="3829050"/>
                  </a:lnTo>
                  <a:close/>
                </a:path>
                <a:path w="4772025" h="3848100">
                  <a:moveTo>
                    <a:pt x="4512373" y="0"/>
                  </a:moveTo>
                  <a:lnTo>
                    <a:pt x="4455223" y="0"/>
                  </a:lnTo>
                  <a:lnTo>
                    <a:pt x="4455223" y="19050"/>
                  </a:lnTo>
                  <a:lnTo>
                    <a:pt x="4512373" y="19050"/>
                  </a:lnTo>
                  <a:lnTo>
                    <a:pt x="4512373" y="0"/>
                  </a:lnTo>
                  <a:close/>
                </a:path>
                <a:path w="4772025" h="3848100">
                  <a:moveTo>
                    <a:pt x="4556379" y="3829050"/>
                  </a:moveTo>
                  <a:lnTo>
                    <a:pt x="4499229" y="3829050"/>
                  </a:lnTo>
                  <a:lnTo>
                    <a:pt x="4499229" y="3848100"/>
                  </a:lnTo>
                  <a:lnTo>
                    <a:pt x="4556379" y="3848100"/>
                  </a:lnTo>
                  <a:lnTo>
                    <a:pt x="4556379" y="3829050"/>
                  </a:lnTo>
                  <a:close/>
                </a:path>
                <a:path w="4772025" h="3848100">
                  <a:moveTo>
                    <a:pt x="4607623" y="0"/>
                  </a:moveTo>
                  <a:lnTo>
                    <a:pt x="4550473" y="0"/>
                  </a:lnTo>
                  <a:lnTo>
                    <a:pt x="4550473" y="19050"/>
                  </a:lnTo>
                  <a:lnTo>
                    <a:pt x="4607623" y="19050"/>
                  </a:lnTo>
                  <a:lnTo>
                    <a:pt x="4607623" y="0"/>
                  </a:lnTo>
                  <a:close/>
                </a:path>
                <a:path w="4772025" h="3848100">
                  <a:moveTo>
                    <a:pt x="4651527" y="3829050"/>
                  </a:moveTo>
                  <a:lnTo>
                    <a:pt x="4594377" y="3829050"/>
                  </a:lnTo>
                  <a:lnTo>
                    <a:pt x="4594377" y="3848100"/>
                  </a:lnTo>
                  <a:lnTo>
                    <a:pt x="4651527" y="3848100"/>
                  </a:lnTo>
                  <a:lnTo>
                    <a:pt x="4651527" y="3829050"/>
                  </a:lnTo>
                  <a:close/>
                </a:path>
                <a:path w="4772025" h="3848100">
                  <a:moveTo>
                    <a:pt x="4703445" y="368"/>
                  </a:moveTo>
                  <a:lnTo>
                    <a:pt x="4695825" y="0"/>
                  </a:lnTo>
                  <a:lnTo>
                    <a:pt x="4645622" y="0"/>
                  </a:lnTo>
                  <a:lnTo>
                    <a:pt x="4645622" y="19050"/>
                  </a:lnTo>
                  <a:lnTo>
                    <a:pt x="4701565" y="19050"/>
                  </a:lnTo>
                  <a:lnTo>
                    <a:pt x="4703445" y="368"/>
                  </a:lnTo>
                  <a:close/>
                </a:path>
                <a:path w="4772025" h="3848100">
                  <a:moveTo>
                    <a:pt x="4748746" y="3826662"/>
                  </a:moveTo>
                  <a:lnTo>
                    <a:pt x="4735563" y="3812984"/>
                  </a:lnTo>
                  <a:lnTo>
                    <a:pt x="4730877" y="3817670"/>
                  </a:lnTo>
                  <a:lnTo>
                    <a:pt x="4724679" y="3821785"/>
                  </a:lnTo>
                  <a:lnTo>
                    <a:pt x="4710696" y="3827576"/>
                  </a:lnTo>
                  <a:lnTo>
                    <a:pt x="4703407" y="3829050"/>
                  </a:lnTo>
                  <a:lnTo>
                    <a:pt x="4689627" y="3829050"/>
                  </a:lnTo>
                  <a:lnTo>
                    <a:pt x="4689627" y="3848100"/>
                  </a:lnTo>
                  <a:lnTo>
                    <a:pt x="4695825" y="3848100"/>
                  </a:lnTo>
                  <a:lnTo>
                    <a:pt x="4703330" y="3847731"/>
                  </a:lnTo>
                  <a:lnTo>
                    <a:pt x="4744136" y="3830828"/>
                  </a:lnTo>
                  <a:lnTo>
                    <a:pt x="4748746" y="3826662"/>
                  </a:lnTo>
                  <a:close/>
                </a:path>
                <a:path w="4772025" h="3848100">
                  <a:moveTo>
                    <a:pt x="4771923" y="74155"/>
                  </a:moveTo>
                  <a:lnTo>
                    <a:pt x="4759185" y="33845"/>
                  </a:lnTo>
                  <a:lnTo>
                    <a:pt x="4743602" y="16865"/>
                  </a:lnTo>
                  <a:lnTo>
                    <a:pt x="4731867" y="31419"/>
                  </a:lnTo>
                  <a:lnTo>
                    <a:pt x="4736223" y="35775"/>
                  </a:lnTo>
                  <a:lnTo>
                    <a:pt x="4741596" y="41148"/>
                  </a:lnTo>
                  <a:lnTo>
                    <a:pt x="4745710" y="47320"/>
                  </a:lnTo>
                  <a:lnTo>
                    <a:pt x="4751502" y="61328"/>
                  </a:lnTo>
                  <a:lnTo>
                    <a:pt x="4752975" y="68618"/>
                  </a:lnTo>
                  <a:lnTo>
                    <a:pt x="4752975" y="74663"/>
                  </a:lnTo>
                  <a:lnTo>
                    <a:pt x="4771923" y="74155"/>
                  </a:lnTo>
                  <a:close/>
                </a:path>
                <a:path w="4772025" h="3848100">
                  <a:moveTo>
                    <a:pt x="4772025" y="3729837"/>
                  </a:moveTo>
                  <a:lnTo>
                    <a:pt x="4752975" y="3729837"/>
                  </a:lnTo>
                  <a:lnTo>
                    <a:pt x="4752975" y="3779405"/>
                  </a:lnTo>
                  <a:lnTo>
                    <a:pt x="4751946" y="3784587"/>
                  </a:lnTo>
                  <a:lnTo>
                    <a:pt x="4770094" y="3788689"/>
                  </a:lnTo>
                  <a:lnTo>
                    <a:pt x="4770577" y="3786759"/>
                  </a:lnTo>
                  <a:lnTo>
                    <a:pt x="4771656" y="3779405"/>
                  </a:lnTo>
                  <a:lnTo>
                    <a:pt x="4772025" y="3771900"/>
                  </a:lnTo>
                  <a:lnTo>
                    <a:pt x="4772025" y="3729837"/>
                  </a:lnTo>
                  <a:close/>
                </a:path>
                <a:path w="4772025" h="3848100">
                  <a:moveTo>
                    <a:pt x="4772025" y="3634625"/>
                  </a:moveTo>
                  <a:lnTo>
                    <a:pt x="4752975" y="3634625"/>
                  </a:lnTo>
                  <a:lnTo>
                    <a:pt x="4752975" y="3691775"/>
                  </a:lnTo>
                  <a:lnTo>
                    <a:pt x="4772025" y="3691775"/>
                  </a:lnTo>
                  <a:lnTo>
                    <a:pt x="4772025" y="3634625"/>
                  </a:lnTo>
                  <a:close/>
                </a:path>
                <a:path w="4772025" h="3848100">
                  <a:moveTo>
                    <a:pt x="4772025" y="3539439"/>
                  </a:moveTo>
                  <a:lnTo>
                    <a:pt x="4752975" y="3539439"/>
                  </a:lnTo>
                  <a:lnTo>
                    <a:pt x="4752975" y="3596589"/>
                  </a:lnTo>
                  <a:lnTo>
                    <a:pt x="4772025" y="3596589"/>
                  </a:lnTo>
                  <a:lnTo>
                    <a:pt x="4772025" y="3539439"/>
                  </a:lnTo>
                  <a:close/>
                </a:path>
                <a:path w="4772025" h="3848100">
                  <a:moveTo>
                    <a:pt x="4772025" y="3444240"/>
                  </a:moveTo>
                  <a:lnTo>
                    <a:pt x="4752975" y="3444240"/>
                  </a:lnTo>
                  <a:lnTo>
                    <a:pt x="4752975" y="3501390"/>
                  </a:lnTo>
                  <a:lnTo>
                    <a:pt x="4772025" y="3501390"/>
                  </a:lnTo>
                  <a:lnTo>
                    <a:pt x="4772025" y="3444240"/>
                  </a:lnTo>
                  <a:close/>
                </a:path>
                <a:path w="4772025" h="3848100">
                  <a:moveTo>
                    <a:pt x="4772025" y="3349040"/>
                  </a:moveTo>
                  <a:lnTo>
                    <a:pt x="4752975" y="3349040"/>
                  </a:lnTo>
                  <a:lnTo>
                    <a:pt x="4752975" y="3406190"/>
                  </a:lnTo>
                  <a:lnTo>
                    <a:pt x="4772025" y="3406190"/>
                  </a:lnTo>
                  <a:lnTo>
                    <a:pt x="4772025" y="3349040"/>
                  </a:lnTo>
                  <a:close/>
                </a:path>
                <a:path w="4772025" h="3848100">
                  <a:moveTo>
                    <a:pt x="4772025" y="3253854"/>
                  </a:moveTo>
                  <a:lnTo>
                    <a:pt x="4752975" y="3253854"/>
                  </a:lnTo>
                  <a:lnTo>
                    <a:pt x="4752975" y="3311004"/>
                  </a:lnTo>
                  <a:lnTo>
                    <a:pt x="4772025" y="3311004"/>
                  </a:lnTo>
                  <a:lnTo>
                    <a:pt x="4772025" y="3253854"/>
                  </a:lnTo>
                  <a:close/>
                </a:path>
                <a:path w="4772025" h="3848100">
                  <a:moveTo>
                    <a:pt x="4772025" y="3158642"/>
                  </a:moveTo>
                  <a:lnTo>
                    <a:pt x="4752975" y="3158642"/>
                  </a:lnTo>
                  <a:lnTo>
                    <a:pt x="4752975" y="3215792"/>
                  </a:lnTo>
                  <a:lnTo>
                    <a:pt x="4772025" y="3215792"/>
                  </a:lnTo>
                  <a:lnTo>
                    <a:pt x="4772025" y="3158642"/>
                  </a:lnTo>
                  <a:close/>
                </a:path>
                <a:path w="4772025" h="3848100">
                  <a:moveTo>
                    <a:pt x="4772025" y="3063456"/>
                  </a:moveTo>
                  <a:lnTo>
                    <a:pt x="4752975" y="3063456"/>
                  </a:lnTo>
                  <a:lnTo>
                    <a:pt x="4752975" y="3120606"/>
                  </a:lnTo>
                  <a:lnTo>
                    <a:pt x="4772025" y="3120606"/>
                  </a:lnTo>
                  <a:lnTo>
                    <a:pt x="4772025" y="3063456"/>
                  </a:lnTo>
                  <a:close/>
                </a:path>
                <a:path w="4772025" h="3848100">
                  <a:moveTo>
                    <a:pt x="4772025" y="2968256"/>
                  </a:moveTo>
                  <a:lnTo>
                    <a:pt x="4752975" y="2968256"/>
                  </a:lnTo>
                  <a:lnTo>
                    <a:pt x="4752975" y="3025406"/>
                  </a:lnTo>
                  <a:lnTo>
                    <a:pt x="4772025" y="3025406"/>
                  </a:lnTo>
                  <a:lnTo>
                    <a:pt x="4772025" y="2968256"/>
                  </a:lnTo>
                  <a:close/>
                </a:path>
                <a:path w="4772025" h="3848100">
                  <a:moveTo>
                    <a:pt x="4772025" y="2873057"/>
                  </a:moveTo>
                  <a:lnTo>
                    <a:pt x="4752975" y="2873057"/>
                  </a:lnTo>
                  <a:lnTo>
                    <a:pt x="4752975" y="2930207"/>
                  </a:lnTo>
                  <a:lnTo>
                    <a:pt x="4772025" y="2930207"/>
                  </a:lnTo>
                  <a:lnTo>
                    <a:pt x="4772025" y="2873057"/>
                  </a:lnTo>
                  <a:close/>
                </a:path>
                <a:path w="4772025" h="3848100">
                  <a:moveTo>
                    <a:pt x="4772025" y="2777871"/>
                  </a:moveTo>
                  <a:lnTo>
                    <a:pt x="4752975" y="2777871"/>
                  </a:lnTo>
                  <a:lnTo>
                    <a:pt x="4752975" y="2835021"/>
                  </a:lnTo>
                  <a:lnTo>
                    <a:pt x="4772025" y="2835021"/>
                  </a:lnTo>
                  <a:lnTo>
                    <a:pt x="4772025" y="2777871"/>
                  </a:lnTo>
                  <a:close/>
                </a:path>
                <a:path w="4772025" h="3848100">
                  <a:moveTo>
                    <a:pt x="4772025" y="2682659"/>
                  </a:moveTo>
                  <a:lnTo>
                    <a:pt x="4752975" y="2682659"/>
                  </a:lnTo>
                  <a:lnTo>
                    <a:pt x="4752975" y="2739809"/>
                  </a:lnTo>
                  <a:lnTo>
                    <a:pt x="4772025" y="2739809"/>
                  </a:lnTo>
                  <a:lnTo>
                    <a:pt x="4772025" y="2682659"/>
                  </a:lnTo>
                  <a:close/>
                </a:path>
                <a:path w="4772025" h="3848100">
                  <a:moveTo>
                    <a:pt x="4772025" y="2587472"/>
                  </a:moveTo>
                  <a:lnTo>
                    <a:pt x="4752975" y="2587472"/>
                  </a:lnTo>
                  <a:lnTo>
                    <a:pt x="4752975" y="2644622"/>
                  </a:lnTo>
                  <a:lnTo>
                    <a:pt x="4772025" y="2644622"/>
                  </a:lnTo>
                  <a:lnTo>
                    <a:pt x="4772025" y="2587472"/>
                  </a:lnTo>
                  <a:close/>
                </a:path>
                <a:path w="4772025" h="3848100">
                  <a:moveTo>
                    <a:pt x="4772025" y="2492273"/>
                  </a:moveTo>
                  <a:lnTo>
                    <a:pt x="4752975" y="2492273"/>
                  </a:lnTo>
                  <a:lnTo>
                    <a:pt x="4752975" y="2549423"/>
                  </a:lnTo>
                  <a:lnTo>
                    <a:pt x="4772025" y="2549423"/>
                  </a:lnTo>
                  <a:lnTo>
                    <a:pt x="4772025" y="2492273"/>
                  </a:lnTo>
                  <a:close/>
                </a:path>
                <a:path w="4772025" h="3848100">
                  <a:moveTo>
                    <a:pt x="4772025" y="2397074"/>
                  </a:moveTo>
                  <a:lnTo>
                    <a:pt x="4752975" y="2397074"/>
                  </a:lnTo>
                  <a:lnTo>
                    <a:pt x="4752975" y="2454224"/>
                  </a:lnTo>
                  <a:lnTo>
                    <a:pt x="4772025" y="2454224"/>
                  </a:lnTo>
                  <a:lnTo>
                    <a:pt x="4772025" y="2397074"/>
                  </a:lnTo>
                  <a:close/>
                </a:path>
                <a:path w="4772025" h="3848100">
                  <a:moveTo>
                    <a:pt x="4772025" y="2301875"/>
                  </a:moveTo>
                  <a:lnTo>
                    <a:pt x="4752975" y="2301875"/>
                  </a:lnTo>
                  <a:lnTo>
                    <a:pt x="4752975" y="2359025"/>
                  </a:lnTo>
                  <a:lnTo>
                    <a:pt x="4772025" y="2359025"/>
                  </a:lnTo>
                  <a:lnTo>
                    <a:pt x="4772025" y="2301875"/>
                  </a:lnTo>
                  <a:close/>
                </a:path>
                <a:path w="4772025" h="3848100">
                  <a:moveTo>
                    <a:pt x="4772025" y="2206675"/>
                  </a:moveTo>
                  <a:lnTo>
                    <a:pt x="4752975" y="2206675"/>
                  </a:lnTo>
                  <a:lnTo>
                    <a:pt x="4752975" y="2263825"/>
                  </a:lnTo>
                  <a:lnTo>
                    <a:pt x="4772025" y="2263825"/>
                  </a:lnTo>
                  <a:lnTo>
                    <a:pt x="4772025" y="2206675"/>
                  </a:lnTo>
                  <a:close/>
                </a:path>
                <a:path w="4772025" h="3848100">
                  <a:moveTo>
                    <a:pt x="4772025" y="2111489"/>
                  </a:moveTo>
                  <a:lnTo>
                    <a:pt x="4752975" y="2111489"/>
                  </a:lnTo>
                  <a:lnTo>
                    <a:pt x="4752975" y="2168639"/>
                  </a:lnTo>
                  <a:lnTo>
                    <a:pt x="4772025" y="2168639"/>
                  </a:lnTo>
                  <a:lnTo>
                    <a:pt x="4772025" y="2111489"/>
                  </a:lnTo>
                  <a:close/>
                </a:path>
                <a:path w="4772025" h="3848100">
                  <a:moveTo>
                    <a:pt x="4772025" y="2016290"/>
                  </a:moveTo>
                  <a:lnTo>
                    <a:pt x="4752975" y="2016290"/>
                  </a:lnTo>
                  <a:lnTo>
                    <a:pt x="4752975" y="2073440"/>
                  </a:lnTo>
                  <a:lnTo>
                    <a:pt x="4772025" y="2073440"/>
                  </a:lnTo>
                  <a:lnTo>
                    <a:pt x="4772025" y="2016290"/>
                  </a:lnTo>
                  <a:close/>
                </a:path>
                <a:path w="4772025" h="3848100">
                  <a:moveTo>
                    <a:pt x="4772025" y="1921090"/>
                  </a:moveTo>
                  <a:lnTo>
                    <a:pt x="4752975" y="1921090"/>
                  </a:lnTo>
                  <a:lnTo>
                    <a:pt x="4752975" y="1978240"/>
                  </a:lnTo>
                  <a:lnTo>
                    <a:pt x="4772025" y="1978240"/>
                  </a:lnTo>
                  <a:lnTo>
                    <a:pt x="4772025" y="1921090"/>
                  </a:lnTo>
                  <a:close/>
                </a:path>
                <a:path w="4772025" h="3848100">
                  <a:moveTo>
                    <a:pt x="4772025" y="1825891"/>
                  </a:moveTo>
                  <a:lnTo>
                    <a:pt x="4752975" y="1825891"/>
                  </a:lnTo>
                  <a:lnTo>
                    <a:pt x="4752975" y="1883041"/>
                  </a:lnTo>
                  <a:lnTo>
                    <a:pt x="4772025" y="1883041"/>
                  </a:lnTo>
                  <a:lnTo>
                    <a:pt x="4772025" y="1825891"/>
                  </a:lnTo>
                  <a:close/>
                </a:path>
                <a:path w="4772025" h="3848100">
                  <a:moveTo>
                    <a:pt x="4772025" y="1730692"/>
                  </a:moveTo>
                  <a:lnTo>
                    <a:pt x="4752975" y="1730692"/>
                  </a:lnTo>
                  <a:lnTo>
                    <a:pt x="4752975" y="1787842"/>
                  </a:lnTo>
                  <a:lnTo>
                    <a:pt x="4772025" y="1787842"/>
                  </a:lnTo>
                  <a:lnTo>
                    <a:pt x="4772025" y="1730692"/>
                  </a:lnTo>
                  <a:close/>
                </a:path>
                <a:path w="4772025" h="3848100">
                  <a:moveTo>
                    <a:pt x="4772025" y="1635506"/>
                  </a:moveTo>
                  <a:lnTo>
                    <a:pt x="4752975" y="1635506"/>
                  </a:lnTo>
                  <a:lnTo>
                    <a:pt x="4752975" y="1692656"/>
                  </a:lnTo>
                  <a:lnTo>
                    <a:pt x="4772025" y="1692656"/>
                  </a:lnTo>
                  <a:lnTo>
                    <a:pt x="4772025" y="1635506"/>
                  </a:lnTo>
                  <a:close/>
                </a:path>
                <a:path w="4772025" h="3848100">
                  <a:moveTo>
                    <a:pt x="4772025" y="1540306"/>
                  </a:moveTo>
                  <a:lnTo>
                    <a:pt x="4752975" y="1540306"/>
                  </a:lnTo>
                  <a:lnTo>
                    <a:pt x="4752975" y="1597456"/>
                  </a:lnTo>
                  <a:lnTo>
                    <a:pt x="4772025" y="1597456"/>
                  </a:lnTo>
                  <a:lnTo>
                    <a:pt x="4772025" y="1540306"/>
                  </a:lnTo>
                  <a:close/>
                </a:path>
                <a:path w="4772025" h="3848100">
                  <a:moveTo>
                    <a:pt x="4772025" y="1445107"/>
                  </a:moveTo>
                  <a:lnTo>
                    <a:pt x="4752975" y="1445107"/>
                  </a:lnTo>
                  <a:lnTo>
                    <a:pt x="4752975" y="1502257"/>
                  </a:lnTo>
                  <a:lnTo>
                    <a:pt x="4772025" y="1502257"/>
                  </a:lnTo>
                  <a:lnTo>
                    <a:pt x="4772025" y="1445107"/>
                  </a:lnTo>
                  <a:close/>
                </a:path>
                <a:path w="4772025" h="3848100">
                  <a:moveTo>
                    <a:pt x="4772025" y="1349908"/>
                  </a:moveTo>
                  <a:lnTo>
                    <a:pt x="4752975" y="1349908"/>
                  </a:lnTo>
                  <a:lnTo>
                    <a:pt x="4752975" y="1407058"/>
                  </a:lnTo>
                  <a:lnTo>
                    <a:pt x="4772025" y="1407058"/>
                  </a:lnTo>
                  <a:lnTo>
                    <a:pt x="4772025" y="1349908"/>
                  </a:lnTo>
                  <a:close/>
                </a:path>
                <a:path w="4772025" h="3848100">
                  <a:moveTo>
                    <a:pt x="4772025" y="1254709"/>
                  </a:moveTo>
                  <a:lnTo>
                    <a:pt x="4752975" y="1254709"/>
                  </a:lnTo>
                  <a:lnTo>
                    <a:pt x="4752975" y="1311859"/>
                  </a:lnTo>
                  <a:lnTo>
                    <a:pt x="4772025" y="1311859"/>
                  </a:lnTo>
                  <a:lnTo>
                    <a:pt x="4772025" y="1254709"/>
                  </a:lnTo>
                  <a:close/>
                </a:path>
                <a:path w="4772025" h="3848100">
                  <a:moveTo>
                    <a:pt x="4772025" y="1159522"/>
                  </a:moveTo>
                  <a:lnTo>
                    <a:pt x="4752975" y="1159522"/>
                  </a:lnTo>
                  <a:lnTo>
                    <a:pt x="4752975" y="1216672"/>
                  </a:lnTo>
                  <a:lnTo>
                    <a:pt x="4772025" y="1216672"/>
                  </a:lnTo>
                  <a:lnTo>
                    <a:pt x="4772025" y="1159522"/>
                  </a:lnTo>
                  <a:close/>
                </a:path>
                <a:path w="4772025" h="3848100">
                  <a:moveTo>
                    <a:pt x="4772025" y="1064323"/>
                  </a:moveTo>
                  <a:lnTo>
                    <a:pt x="4752975" y="1064323"/>
                  </a:lnTo>
                  <a:lnTo>
                    <a:pt x="4752975" y="1121473"/>
                  </a:lnTo>
                  <a:lnTo>
                    <a:pt x="4772025" y="1121473"/>
                  </a:lnTo>
                  <a:lnTo>
                    <a:pt x="4772025" y="1064323"/>
                  </a:lnTo>
                  <a:close/>
                </a:path>
                <a:path w="4772025" h="3848100">
                  <a:moveTo>
                    <a:pt x="4772025" y="969124"/>
                  </a:moveTo>
                  <a:lnTo>
                    <a:pt x="4752975" y="969124"/>
                  </a:lnTo>
                  <a:lnTo>
                    <a:pt x="4752975" y="1026274"/>
                  </a:lnTo>
                  <a:lnTo>
                    <a:pt x="4772025" y="1026274"/>
                  </a:lnTo>
                  <a:lnTo>
                    <a:pt x="4772025" y="969124"/>
                  </a:lnTo>
                  <a:close/>
                </a:path>
                <a:path w="4772025" h="3848100">
                  <a:moveTo>
                    <a:pt x="4772025" y="873925"/>
                  </a:moveTo>
                  <a:lnTo>
                    <a:pt x="4752975" y="873925"/>
                  </a:lnTo>
                  <a:lnTo>
                    <a:pt x="4752975" y="931075"/>
                  </a:lnTo>
                  <a:lnTo>
                    <a:pt x="4772025" y="931075"/>
                  </a:lnTo>
                  <a:lnTo>
                    <a:pt x="4772025" y="873925"/>
                  </a:lnTo>
                  <a:close/>
                </a:path>
                <a:path w="4772025" h="3848100">
                  <a:moveTo>
                    <a:pt x="4772025" y="778725"/>
                  </a:moveTo>
                  <a:lnTo>
                    <a:pt x="4752975" y="778725"/>
                  </a:lnTo>
                  <a:lnTo>
                    <a:pt x="4752975" y="835875"/>
                  </a:lnTo>
                  <a:lnTo>
                    <a:pt x="4772025" y="835875"/>
                  </a:lnTo>
                  <a:lnTo>
                    <a:pt x="4772025" y="778725"/>
                  </a:lnTo>
                  <a:close/>
                </a:path>
                <a:path w="4772025" h="3848100">
                  <a:moveTo>
                    <a:pt x="4772025" y="683526"/>
                  </a:moveTo>
                  <a:lnTo>
                    <a:pt x="4752975" y="683526"/>
                  </a:lnTo>
                  <a:lnTo>
                    <a:pt x="4752975" y="740676"/>
                  </a:lnTo>
                  <a:lnTo>
                    <a:pt x="4772025" y="740676"/>
                  </a:lnTo>
                  <a:lnTo>
                    <a:pt x="4772025" y="683526"/>
                  </a:lnTo>
                  <a:close/>
                </a:path>
                <a:path w="4772025" h="3848100">
                  <a:moveTo>
                    <a:pt x="4772025" y="588340"/>
                  </a:moveTo>
                  <a:lnTo>
                    <a:pt x="4752975" y="588340"/>
                  </a:lnTo>
                  <a:lnTo>
                    <a:pt x="4752975" y="645490"/>
                  </a:lnTo>
                  <a:lnTo>
                    <a:pt x="4772025" y="645490"/>
                  </a:lnTo>
                  <a:lnTo>
                    <a:pt x="4772025" y="588340"/>
                  </a:lnTo>
                  <a:close/>
                </a:path>
                <a:path w="4772025" h="3848100">
                  <a:moveTo>
                    <a:pt x="4772025" y="493141"/>
                  </a:moveTo>
                  <a:lnTo>
                    <a:pt x="4752975" y="493141"/>
                  </a:lnTo>
                  <a:lnTo>
                    <a:pt x="4752975" y="550291"/>
                  </a:lnTo>
                  <a:lnTo>
                    <a:pt x="4772025" y="550291"/>
                  </a:lnTo>
                  <a:lnTo>
                    <a:pt x="4772025" y="493141"/>
                  </a:lnTo>
                  <a:close/>
                </a:path>
                <a:path w="4772025" h="3848100">
                  <a:moveTo>
                    <a:pt x="4772025" y="397941"/>
                  </a:moveTo>
                  <a:lnTo>
                    <a:pt x="4752975" y="397941"/>
                  </a:lnTo>
                  <a:lnTo>
                    <a:pt x="4752975" y="455091"/>
                  </a:lnTo>
                  <a:lnTo>
                    <a:pt x="4772025" y="455091"/>
                  </a:lnTo>
                  <a:lnTo>
                    <a:pt x="4772025" y="397941"/>
                  </a:lnTo>
                  <a:close/>
                </a:path>
                <a:path w="4772025" h="3848100">
                  <a:moveTo>
                    <a:pt x="4772025" y="302742"/>
                  </a:moveTo>
                  <a:lnTo>
                    <a:pt x="4752975" y="302742"/>
                  </a:lnTo>
                  <a:lnTo>
                    <a:pt x="4752975" y="359892"/>
                  </a:lnTo>
                  <a:lnTo>
                    <a:pt x="4772025" y="359892"/>
                  </a:lnTo>
                  <a:lnTo>
                    <a:pt x="4772025" y="302742"/>
                  </a:lnTo>
                  <a:close/>
                </a:path>
                <a:path w="4772025" h="3848100">
                  <a:moveTo>
                    <a:pt x="4772025" y="207543"/>
                  </a:moveTo>
                  <a:lnTo>
                    <a:pt x="4752975" y="207543"/>
                  </a:lnTo>
                  <a:lnTo>
                    <a:pt x="4752975" y="264693"/>
                  </a:lnTo>
                  <a:lnTo>
                    <a:pt x="4772025" y="264693"/>
                  </a:lnTo>
                  <a:lnTo>
                    <a:pt x="4772025" y="207543"/>
                  </a:lnTo>
                  <a:close/>
                </a:path>
                <a:path w="4772025" h="3848100">
                  <a:moveTo>
                    <a:pt x="4772025" y="112356"/>
                  </a:moveTo>
                  <a:lnTo>
                    <a:pt x="4752975" y="112356"/>
                  </a:lnTo>
                  <a:lnTo>
                    <a:pt x="4752975" y="169506"/>
                  </a:lnTo>
                  <a:lnTo>
                    <a:pt x="4772025" y="169506"/>
                  </a:lnTo>
                  <a:lnTo>
                    <a:pt x="4772025" y="112356"/>
                  </a:lnTo>
                  <a:close/>
                </a:path>
              </a:pathLst>
            </a:custGeom>
            <a:solidFill>
              <a:srgbClr val="00E6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50"/>
              </a:lnSpc>
            </a:pPr>
            <a:fld id="{81D60167-4931-47E6-BA6A-407CBD079E47}" type="slidenum">
              <a:rPr dirty="0"/>
              <a:t>6</a:t>
            </a:fld>
            <a:r>
              <a:rPr spc="35" dirty="0"/>
              <a:t> </a:t>
            </a:r>
            <a:r>
              <a:rPr dirty="0"/>
              <a:t>/</a:t>
            </a:r>
            <a:r>
              <a:rPr spc="35" dirty="0"/>
              <a:t> </a:t>
            </a:r>
            <a:r>
              <a:rPr spc="-60" dirty="0"/>
              <a:t>7</a:t>
            </a:r>
          </a:p>
        </p:txBody>
      </p:sp>
      <p:sp>
        <p:nvSpPr>
          <p:cNvPr id="17" name="AutoShape 2" descr="Вибране зображення показано у вікні перегляду.">
            <a:extLst>
              <a:ext uri="{FF2B5EF4-FFF2-40B4-BE49-F238E27FC236}">
                <a16:creationId xmlns:a16="http://schemas.microsoft.com/office/drawing/2014/main" id="{DCB38274-8B21-41E0-829A-668B32E1E40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194300" y="3625850"/>
            <a:ext cx="26670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378CA4E1-D3B9-4180-B78F-58CFCE285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300" y="1873250"/>
            <a:ext cx="5334000" cy="4344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Висновки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00" y="1666875"/>
            <a:ext cx="85725" cy="8572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58800" y="1461770"/>
            <a:ext cx="8754745" cy="3521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1900"/>
              </a:lnSpc>
              <a:spcBef>
                <a:spcPts val="100"/>
              </a:spcBef>
            </a:pP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Здійснено</a:t>
            </a:r>
            <a:r>
              <a:rPr sz="1800" spc="-3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системний</a:t>
            </a:r>
            <a:r>
              <a:rPr sz="1800" spc="-3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аналіз</a:t>
            </a:r>
            <a:r>
              <a:rPr sz="1800" spc="-3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потреб</a:t>
            </a:r>
            <a:r>
              <a:rPr sz="1800" spc="-3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ігрової</a:t>
            </a:r>
            <a:r>
              <a:rPr sz="1800" spc="-3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індустрії</a:t>
            </a:r>
            <a:r>
              <a:rPr sz="1800" spc="-3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в</a:t>
            </a:r>
            <a:r>
              <a:rPr sz="1800" spc="-3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розповсюдженні</a:t>
            </a:r>
            <a:r>
              <a:rPr sz="1800" spc="-3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Segoe UI"/>
                <a:cs typeface="Segoe UI"/>
              </a:rPr>
              <a:t>цифрового контенту.</a:t>
            </a:r>
            <a:endParaRPr sz="1800" dirty="0">
              <a:solidFill>
                <a:schemeClr val="tx1"/>
              </a:solidFill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889"/>
              </a:spcBef>
            </a:pP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Спроєктовано</a:t>
            </a:r>
            <a:r>
              <a:rPr sz="1800" spc="-2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реляційну</a:t>
            </a:r>
            <a:r>
              <a:rPr sz="1800" spc="-2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базу</a:t>
            </a:r>
            <a:r>
              <a:rPr sz="1800" spc="-2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даних</a:t>
            </a:r>
            <a:r>
              <a:rPr sz="1800" spc="-2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та</a:t>
            </a:r>
            <a:r>
              <a:rPr sz="1800" spc="-2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архітектуру</a:t>
            </a:r>
            <a:r>
              <a:rPr sz="1800" spc="-2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Headless</a:t>
            </a:r>
            <a:r>
              <a:rPr sz="1800" spc="-20" dirty="0">
                <a:solidFill>
                  <a:schemeClr val="tx1"/>
                </a:solidFill>
                <a:latin typeface="Segoe UI"/>
                <a:cs typeface="Segoe UI"/>
              </a:rPr>
              <a:t> CMS.</a:t>
            </a:r>
            <a:endParaRPr sz="1800" dirty="0">
              <a:solidFill>
                <a:schemeClr val="tx1"/>
              </a:solidFill>
              <a:latin typeface="Segoe UI"/>
              <a:cs typeface="Segoe UI"/>
            </a:endParaRPr>
          </a:p>
          <a:p>
            <a:pPr marL="12700" marR="243204">
              <a:lnSpc>
                <a:spcPct val="135400"/>
              </a:lnSpc>
              <a:spcBef>
                <a:spcPts val="1050"/>
              </a:spcBef>
            </a:pP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Розроблено</a:t>
            </a:r>
            <a:r>
              <a:rPr sz="1800" spc="-2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працюючий</a:t>
            </a:r>
            <a:r>
              <a:rPr sz="1800" spc="-2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серверний</a:t>
            </a:r>
            <a:r>
              <a:rPr sz="1800" spc="-2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застосунок</a:t>
            </a:r>
            <a:r>
              <a:rPr sz="1800" spc="-2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на</a:t>
            </a:r>
            <a:r>
              <a:rPr sz="1800" spc="-2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мові</a:t>
            </a:r>
            <a:r>
              <a:rPr sz="1800" spc="-2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Python</a:t>
            </a:r>
            <a:r>
              <a:rPr sz="1800" spc="-2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з</a:t>
            </a:r>
            <a:r>
              <a:rPr sz="1800" spc="-2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Segoe UI"/>
                <a:cs typeface="Segoe UI"/>
              </a:rPr>
              <a:t>використанням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фреймворку</a:t>
            </a:r>
            <a:r>
              <a:rPr sz="1800" spc="-10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Segoe UI"/>
                <a:cs typeface="Segoe UI"/>
              </a:rPr>
              <a:t>Django.</a:t>
            </a:r>
            <a:endParaRPr sz="1800" dirty="0">
              <a:solidFill>
                <a:schemeClr val="tx1"/>
              </a:solidFill>
              <a:latin typeface="Segoe UI"/>
              <a:cs typeface="Segoe UI"/>
            </a:endParaRPr>
          </a:p>
          <a:p>
            <a:pPr marL="12700" marR="7620">
              <a:lnSpc>
                <a:spcPct val="131900"/>
              </a:lnSpc>
              <a:spcBef>
                <a:spcPts val="1125"/>
              </a:spcBef>
            </a:pP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Налаштовано</a:t>
            </a:r>
            <a:r>
              <a:rPr sz="1800" spc="-2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REST</a:t>
            </a:r>
            <a:r>
              <a:rPr sz="1800" spc="-2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API</a:t>
            </a:r>
            <a:r>
              <a:rPr sz="1800" spc="-2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для</a:t>
            </a:r>
            <a:r>
              <a:rPr sz="1800" spc="-2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універсальної</a:t>
            </a:r>
            <a:r>
              <a:rPr sz="1800" spc="-2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доставки</a:t>
            </a:r>
            <a:r>
              <a:rPr sz="1800" spc="-2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новин</a:t>
            </a:r>
            <a:r>
              <a:rPr sz="1800" spc="-2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та</a:t>
            </a:r>
            <a:r>
              <a:rPr sz="1800" spc="-2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патчноутів</a:t>
            </a:r>
            <a:r>
              <a:rPr sz="1800" spc="-2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на</a:t>
            </a:r>
            <a:r>
              <a:rPr sz="1800" spc="-2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Segoe UI"/>
                <a:cs typeface="Segoe UI"/>
              </a:rPr>
              <a:t>будь-</a:t>
            </a:r>
            <a:r>
              <a:rPr sz="1800" spc="-25" dirty="0">
                <a:solidFill>
                  <a:schemeClr val="tx1"/>
                </a:solidFill>
                <a:latin typeface="Segoe UI"/>
                <a:cs typeface="Segoe UI"/>
              </a:rPr>
              <a:t>які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клієнтські</a:t>
            </a:r>
            <a:r>
              <a:rPr sz="1800" spc="-80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Segoe UI"/>
                <a:cs typeface="Segoe UI"/>
              </a:rPr>
              <a:t>платформи.</a:t>
            </a:r>
            <a:endParaRPr sz="1800" dirty="0">
              <a:solidFill>
                <a:schemeClr val="tx1"/>
              </a:solidFill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889"/>
              </a:spcBef>
            </a:pP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Мета </a:t>
            </a:r>
            <a:r>
              <a:rPr sz="1800" spc="-10" dirty="0">
                <a:solidFill>
                  <a:schemeClr val="tx1"/>
                </a:solidFill>
                <a:latin typeface="Segoe UI"/>
                <a:cs typeface="Segoe UI"/>
              </a:rPr>
              <a:t>кваліфікаційної</a:t>
            </a:r>
            <a:r>
              <a:rPr sz="1800" spc="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роботи</a:t>
            </a:r>
            <a:r>
              <a:rPr sz="1800" spc="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досягнута</a:t>
            </a:r>
            <a:r>
              <a:rPr sz="1800" spc="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dirty="0">
                <a:solidFill>
                  <a:schemeClr val="tx1"/>
                </a:solidFill>
                <a:latin typeface="Segoe UI"/>
                <a:cs typeface="Segoe UI"/>
              </a:rPr>
              <a:t>в повному</a:t>
            </a:r>
            <a:r>
              <a:rPr sz="1800" spc="5" dirty="0">
                <a:solidFill>
                  <a:schemeClr val="tx1"/>
                </a:solidFill>
                <a:latin typeface="Segoe UI"/>
                <a:cs typeface="Segoe UI"/>
              </a:rPr>
              <a:t> </a:t>
            </a:r>
            <a:r>
              <a:rPr sz="1800" spc="-10" dirty="0">
                <a:solidFill>
                  <a:schemeClr val="tx1"/>
                </a:solidFill>
                <a:latin typeface="Segoe UI"/>
                <a:cs typeface="Segoe UI"/>
              </a:rPr>
              <a:t>обсязі.</a:t>
            </a:r>
            <a:endParaRPr sz="1800" dirty="0">
              <a:solidFill>
                <a:schemeClr val="tx1"/>
              </a:solidFill>
              <a:latin typeface="Segoe UI"/>
              <a:cs typeface="Segoe U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00" y="2543175"/>
            <a:ext cx="85725" cy="8572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00" y="3048000"/>
            <a:ext cx="85725" cy="8572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00" y="3924300"/>
            <a:ext cx="85725" cy="8572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00" y="4800600"/>
            <a:ext cx="85725" cy="8572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840010" y="6054725"/>
            <a:ext cx="300736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00E675"/>
                </a:solidFill>
                <a:latin typeface="Segoe UI"/>
                <a:cs typeface="Segoe UI"/>
              </a:rPr>
              <a:t>Дякую за </a:t>
            </a:r>
            <a:r>
              <a:rPr sz="3000" b="1" spc="-10" dirty="0">
                <a:solidFill>
                  <a:srgbClr val="00E675"/>
                </a:solidFill>
                <a:latin typeface="Segoe UI"/>
                <a:cs typeface="Segoe UI"/>
              </a:rPr>
              <a:t>увагу!</a:t>
            </a:r>
            <a:endParaRPr sz="3000">
              <a:latin typeface="Segoe UI"/>
              <a:cs typeface="Segoe U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50"/>
              </a:lnSpc>
            </a:pPr>
            <a:fld id="{81D60167-4931-47E6-BA6A-407CBD079E47}" type="slidenum">
              <a:rPr dirty="0"/>
              <a:t>7</a:t>
            </a:fld>
            <a:r>
              <a:rPr spc="35" dirty="0"/>
              <a:t> </a:t>
            </a:r>
            <a:r>
              <a:rPr dirty="0"/>
              <a:t>/</a:t>
            </a:r>
            <a:r>
              <a:rPr spc="35" dirty="0"/>
              <a:t> </a:t>
            </a:r>
            <a:r>
              <a:rPr spc="-60" dirty="0"/>
              <a:t>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368</Words>
  <Application>Microsoft Office PowerPoint</Application>
  <PresentationFormat>Довільний</PresentationFormat>
  <Paragraphs>51</Paragraphs>
  <Slides>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2" baseType="lpstr">
      <vt:lpstr>Arial</vt:lpstr>
      <vt:lpstr>Consolas</vt:lpstr>
      <vt:lpstr>Segoe UI</vt:lpstr>
      <vt:lpstr>Segoe UI Light</vt:lpstr>
      <vt:lpstr>Office Theme</vt:lpstr>
      <vt:lpstr>Проєктування та розробка інформаційної  системи управління контентом для онлайн-платформи в ігровій індустрії</vt:lpstr>
      <vt:lpstr>Актуальність та Мета роботи</vt:lpstr>
      <vt:lpstr>Архітектурні відмінності: Traditional vs Headless CMS</vt:lpstr>
      <vt:lpstr>ER-діаграма реляційної структури бази даних</vt:lpstr>
      <vt:lpstr>Взаємодія підсистем через REST API</vt:lpstr>
      <vt:lpstr>Панель управління контентом та правами доступу</vt:lpstr>
      <vt:lpstr>Висновки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Проєктування та розробка інформаційної  системи управління контентом для онлайн-платформи в ігровій індустрії</dc:title>
  <cp:lastModifiedBy>Владислав Неймет</cp:lastModifiedBy>
  <cp:revision>1</cp:revision>
  <dcterms:created xsi:type="dcterms:W3CDTF">2026-06-20T13:30:27Z</dcterms:created>
  <dcterms:modified xsi:type="dcterms:W3CDTF">2026-06-20T13:41:35Z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2026-06-20T00:00:00Z</vt:filetime>
  </property>
  <property fmtid="{D5CDD505-2E9C-101B-9397-08002B2CF9AE}" pid="3" name="LastSaved">
    <vt:filetime>2026-06-20T00:00:00Z</vt:filetime>
  </property>
  <property fmtid="{D5CDD505-2E9C-101B-9397-08002B2CF9AE}" pid="4" name="Producer">
    <vt:lpwstr>3-Heights(TM) PDF Security Shell 4.8.25.2 (http://www.pdf-tools.com)</vt:lpwstr>
  </property>
</Properties>
</file>