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6" r:id="rId2"/>
    <p:sldId id="262" r:id="rId3"/>
    <p:sldId id="261" r:id="rId4"/>
    <p:sldId id="257" r:id="rId5"/>
    <p:sldId id="258" r:id="rId6"/>
    <p:sldId id="260" r:id="rId7"/>
    <p:sldId id="263" r:id="rId8"/>
    <p:sldId id="25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66" d="100"/>
          <a:sy n="66" d="100"/>
        </p:scale>
        <p:origin x="1494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5639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2500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1622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9939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6245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6239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42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6266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2312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6125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7856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931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921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6781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8012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0790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947B4-1006-4838-AFCA-9E44107860E8}" type="datetimeFigureOut">
              <a:rPr lang="uk-UA" smtClean="0"/>
              <a:t>25.06.2025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E0CC805-97AD-4218-881F-89C15C7252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0527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973706" y="1556562"/>
            <a:ext cx="10058400" cy="2143736"/>
          </a:xfrm>
        </p:spPr>
        <p:txBody>
          <a:bodyPr>
            <a:normAutofit fontScale="90000"/>
          </a:bodyPr>
          <a:lstStyle/>
          <a:p>
            <a:r>
              <a:rPr lang="ru-RU" sz="4800" i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інформаційної системи підтримки продажів косметичної продукції</a:t>
            </a:r>
            <a:endParaRPr lang="uk-UA" sz="4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6903" y="4088303"/>
            <a:ext cx="50079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Бондар Надія Віталіївна</a:t>
            </a:r>
            <a:endParaRPr lang="uk-UA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05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8629"/>
          </a:xfrm>
        </p:spPr>
        <p:txBody>
          <a:bodyPr>
            <a:normAutofit fontScale="90000"/>
          </a:bodyPr>
          <a:lstStyle/>
          <a:p>
            <a:r>
              <a:rPr lang="uk-UA" smtClean="0"/>
              <a:t>Мета та завдання роботи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77334" y="1492932"/>
            <a:ext cx="8596668" cy="3880773"/>
          </a:xfrm>
        </p:spPr>
        <p:txBody>
          <a:bodyPr/>
          <a:lstStyle/>
          <a:p>
            <a:r>
              <a:rPr lang="uk-UA" b="1"/>
              <a:t>Мета роботи</a:t>
            </a:r>
            <a:r>
              <a:rPr lang="uk-UA"/>
              <a:t>:</a:t>
            </a:r>
            <a:br>
              <a:rPr lang="uk-UA"/>
            </a:br>
            <a:r>
              <a:rPr lang="uk-UA"/>
              <a:t>Розробити інформаційну систему підтримки продажів косметичної продукції, яка забезпечить автоматизацію основних бізнес-процесів.</a:t>
            </a:r>
          </a:p>
          <a:p>
            <a:r>
              <a:rPr lang="uk-UA" b="1" smtClean="0"/>
              <a:t>Завдання</a:t>
            </a:r>
            <a:r>
              <a:rPr lang="uk-UA"/>
              <a:t>:</a:t>
            </a:r>
          </a:p>
          <a:p>
            <a:r>
              <a:rPr lang="uk-UA"/>
              <a:t>Провести аналіз сучасних інформаційних систем підтримки продажів.</a:t>
            </a:r>
          </a:p>
          <a:p>
            <a:r>
              <a:rPr lang="uk-UA"/>
              <a:t>Дослідити особливості косметичної галузі та сформувати вимоги до системи.</a:t>
            </a:r>
          </a:p>
          <a:p>
            <a:r>
              <a:rPr lang="uk-UA"/>
              <a:t>Спроектувати архітектуру системи, включаючи БД та інтерфейс користувача.</a:t>
            </a:r>
          </a:p>
          <a:p>
            <a:r>
              <a:rPr lang="uk-UA"/>
              <a:t>Реалізувати програмне забезпечення з використанням сучасних технологій.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650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87454"/>
          </a:xfrm>
        </p:spPr>
        <p:txBody>
          <a:bodyPr/>
          <a:lstStyle/>
          <a:p>
            <a:r>
              <a:rPr lang="uk-UA" smtClean="0"/>
              <a:t>Актуальність теми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97280" y="1207104"/>
            <a:ext cx="10058400" cy="4482495"/>
          </a:xfrm>
        </p:spPr>
        <p:txBody>
          <a:bodyPr>
            <a:normAutofit fontScale="92500" lnSpcReduction="10000"/>
          </a:bodyPr>
          <a:lstStyle/>
          <a:p>
            <a:r>
              <a:rPr lang="uk-UA"/>
              <a:t>Сучасний ринок косметичної продукції характеризується:</a:t>
            </a:r>
          </a:p>
          <a:p>
            <a:pPr marL="0" indent="0">
              <a:buNone/>
            </a:pPr>
            <a:r>
              <a:rPr lang="uk-UA" smtClean="0"/>
              <a:t>- високою </a:t>
            </a:r>
            <a:r>
              <a:rPr lang="uk-UA"/>
              <a:t>конкуренцією,</a:t>
            </a:r>
          </a:p>
          <a:p>
            <a:pPr marL="0" indent="0">
              <a:buNone/>
            </a:pPr>
            <a:r>
              <a:rPr lang="uk-UA" smtClean="0"/>
              <a:t>- стрімким </a:t>
            </a:r>
            <a:r>
              <a:rPr lang="uk-UA"/>
              <a:t>розвитком технологій,</a:t>
            </a:r>
          </a:p>
          <a:p>
            <a:pPr marL="0" indent="0">
              <a:buNone/>
            </a:pPr>
            <a:r>
              <a:rPr lang="uk-UA" smtClean="0"/>
              <a:t>- зростаючими </a:t>
            </a:r>
            <a:r>
              <a:rPr lang="uk-UA"/>
              <a:t>вимогами до обслуговування клієнтів.</a:t>
            </a:r>
          </a:p>
          <a:p>
            <a:r>
              <a:rPr lang="uk-UA" smtClean="0"/>
              <a:t> </a:t>
            </a:r>
            <a:r>
              <a:rPr lang="uk-UA"/>
              <a:t>Багато косметичних магазинів в Україні стикаються з проблемами:</a:t>
            </a:r>
          </a:p>
          <a:p>
            <a:pPr marL="0" indent="0">
              <a:buNone/>
            </a:pPr>
            <a:r>
              <a:rPr lang="uk-UA" smtClean="0"/>
              <a:t>- неефективного </a:t>
            </a:r>
            <a:r>
              <a:rPr lang="uk-UA"/>
              <a:t>управління продажами,</a:t>
            </a:r>
          </a:p>
          <a:p>
            <a:pPr marL="0" indent="0">
              <a:buNone/>
            </a:pPr>
            <a:r>
              <a:rPr lang="uk-UA" smtClean="0"/>
              <a:t>- відсутності </a:t>
            </a:r>
            <a:r>
              <a:rPr lang="uk-UA"/>
              <a:t>інтеграції між бізнес-процесами,</a:t>
            </a:r>
          </a:p>
          <a:p>
            <a:pPr marL="0" indent="0">
              <a:buNone/>
            </a:pPr>
            <a:r>
              <a:rPr lang="uk-UA" smtClean="0"/>
              <a:t>- недостатньої </a:t>
            </a:r>
            <a:r>
              <a:rPr lang="uk-UA"/>
              <a:t>автоматизації обліку, звітності та клієнтської взаємодії.</a:t>
            </a:r>
          </a:p>
          <a:p>
            <a:r>
              <a:rPr lang="uk-UA" smtClean="0"/>
              <a:t> </a:t>
            </a:r>
            <a:r>
              <a:rPr lang="uk-UA"/>
              <a:t>Розробка спеціалізованої інформаційної системи для підтримки продажів сприяє:</a:t>
            </a:r>
          </a:p>
          <a:p>
            <a:pPr marL="0" indent="0">
              <a:buNone/>
            </a:pPr>
            <a:r>
              <a:rPr lang="uk-UA" smtClean="0"/>
              <a:t>- підвищенню </a:t>
            </a:r>
            <a:r>
              <a:rPr lang="uk-UA"/>
              <a:t>продуктивності бізнесу,</a:t>
            </a:r>
          </a:p>
          <a:p>
            <a:pPr marL="0" indent="0">
              <a:buNone/>
            </a:pPr>
            <a:r>
              <a:rPr lang="uk-UA" smtClean="0"/>
              <a:t>- покращенню </a:t>
            </a:r>
            <a:r>
              <a:rPr lang="uk-UA"/>
              <a:t>клієнтського сервісу,</a:t>
            </a:r>
          </a:p>
          <a:p>
            <a:pPr marL="0" indent="0">
              <a:buNone/>
            </a:pPr>
            <a:r>
              <a:rPr lang="uk-UA" smtClean="0"/>
              <a:t>- адаптації </a:t>
            </a:r>
            <a:r>
              <a:rPr lang="uk-UA"/>
              <a:t>підприємств до сучасних ринкових умов.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661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92496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/>
              <a:t>Функціональна схема інформаційних потоків у системі підтримки продажів космети</a:t>
            </a:r>
            <a:r>
              <a:rPr lang="uk-UA" sz="3600"/>
              <a:t>чної продукції</a:t>
            </a:r>
            <a:r>
              <a:rPr lang="uk-UA"/>
              <a:t/>
            </a:r>
            <a:br>
              <a:rPr lang="uk-UA"/>
            </a:br>
            <a:endParaRPr lang="uk-UA"/>
          </a:p>
        </p:txBody>
      </p:sp>
      <p:pic>
        <p:nvPicPr>
          <p:cNvPr id="4" name="Місце для вмісту 3" descr="PlantUML diagram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51919" y="2277269"/>
            <a:ext cx="4648200" cy="3648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465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6963" y="420540"/>
            <a:ext cx="10058400" cy="17331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/>
              <a:t>Діаграма процесів управління продажами косметичної продукції</a:t>
            </a:r>
            <a:r>
              <a:rPr lang="uk-UA"/>
              <a:t/>
            </a:r>
            <a:br>
              <a:rPr lang="uk-UA"/>
            </a:br>
            <a:endParaRPr lang="uk-UA"/>
          </a:p>
        </p:txBody>
      </p:sp>
      <p:pic>
        <p:nvPicPr>
          <p:cNvPr id="4" name="Місце для вмісту 3" descr="PlantUML diagram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5794" y="2524919"/>
            <a:ext cx="3600450" cy="3152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240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0926" y="757950"/>
            <a:ext cx="8431618" cy="496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76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914" y="580571"/>
            <a:ext cx="10987315" cy="557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37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086" y="203200"/>
            <a:ext cx="10653485" cy="593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93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</TotalTime>
  <Words>117</Words>
  <Application>Microsoft Office PowerPoint</Application>
  <PresentationFormat>Широкий екран</PresentationFormat>
  <Paragraphs>24</Paragraphs>
  <Slides>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Грань</vt:lpstr>
      <vt:lpstr>Розробка інформаційної системи підтримки продажів косметичної продукції</vt:lpstr>
      <vt:lpstr>Мета та завдання роботи</vt:lpstr>
      <vt:lpstr>Актуальність теми</vt:lpstr>
      <vt:lpstr>Функціональна схема інформаційних потоків у системі підтримки продажів косметичної продукції </vt:lpstr>
      <vt:lpstr>Діаграма процесів управління продажами косметичної продукції 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інформаційної системи підтримки продажів косметичної продукції</dc:title>
  <dc:creator>User</dc:creator>
  <cp:lastModifiedBy>User</cp:lastModifiedBy>
  <cp:revision>4</cp:revision>
  <dcterms:created xsi:type="dcterms:W3CDTF">2025-06-25T04:46:31Z</dcterms:created>
  <dcterms:modified xsi:type="dcterms:W3CDTF">2025-06-25T05:23:29Z</dcterms:modified>
</cp:coreProperties>
</file>