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7" r:id="rId3"/>
    <p:sldId id="266" r:id="rId4"/>
    <p:sldId id="268" r:id="rId5"/>
    <p:sldId id="269" r:id="rId6"/>
    <p:sldId id="270" r:id="rId7"/>
    <p:sldId id="272" r:id="rId8"/>
    <p:sldId id="271" r:id="rId9"/>
    <p:sldId id="274" r:id="rId10"/>
    <p:sldId id="273" r:id="rId11"/>
    <p:sldId id="275" r:id="rId12"/>
    <p:sldId id="27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UA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6631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8706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53148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37220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09924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71957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60923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8275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6379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4675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8797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53225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35114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04664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7816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24737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971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526CEA3-C7DE-4916-9144-D20DCBF440FB}" type="datetimeFigureOut">
              <a:rPr lang="ru-UA" smtClean="0"/>
              <a:t>07/03/2026</a:t>
            </a:fld>
            <a:endParaRPr lang="ru-UA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3E0CDC2-9BCA-49DD-A7B4-FD539E5B8273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797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3F0EB4-543A-519B-3A49-2503FB7E2858}"/>
              </a:ext>
            </a:extLst>
          </p:cNvPr>
          <p:cNvSpPr txBox="1"/>
          <p:nvPr/>
        </p:nvSpPr>
        <p:spPr>
          <a:xfrm>
            <a:off x="1906494" y="532133"/>
            <a:ext cx="8379012" cy="10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120" indent="359410" algn="ctr" eaLnBrk="0" hangingPunct="0">
              <a:lnSpc>
                <a:spcPct val="150000"/>
              </a:lnSpc>
            </a:pPr>
            <a:r>
              <a:rPr lang="uk-UA" sz="1400" spc="-10" dirty="0">
                <a:effectLst/>
                <a:latin typeface="+mj-lt"/>
                <a:ea typeface="Times New Roman" panose="02020603050405020304" pitchFamily="18" charset="0"/>
              </a:rPr>
              <a:t>Івано-Франківський національний технічний університет нафти і газу</a:t>
            </a:r>
            <a:endParaRPr lang="ru-UA" sz="1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71120" indent="359410" algn="ctr" eaLnBrk="0" hangingPunct="0">
              <a:lnSpc>
                <a:spcPct val="150000"/>
              </a:lnSpc>
            </a:pPr>
            <a:r>
              <a:rPr lang="uk-UA" sz="1400" spc="-10" dirty="0">
                <a:effectLst/>
                <a:latin typeface="+mj-lt"/>
                <a:ea typeface="Times New Roman" panose="02020603050405020304" pitchFamily="18" charset="0"/>
              </a:rPr>
              <a:t>І</a:t>
            </a:r>
            <a:r>
              <a:rPr lang="uk-UA" sz="1400" dirty="0">
                <a:effectLst/>
                <a:latin typeface="+mj-lt"/>
                <a:ea typeface="Times New Roman" panose="02020603050405020304" pitchFamily="18" charset="0"/>
              </a:rPr>
              <a:t>нс</a:t>
            </a:r>
            <a:r>
              <a:rPr lang="uk-UA" sz="1400" spc="-5" dirty="0">
                <a:effectLst/>
                <a:latin typeface="+mj-lt"/>
                <a:ea typeface="Times New Roman" panose="02020603050405020304" pitchFamily="18" charset="0"/>
              </a:rPr>
              <a:t>т</a:t>
            </a:r>
            <a:r>
              <a:rPr lang="uk-UA" sz="1400" spc="-10" dirty="0">
                <a:effectLst/>
                <a:latin typeface="+mj-lt"/>
                <a:ea typeface="Times New Roman" panose="02020603050405020304" pitchFamily="18" charset="0"/>
              </a:rPr>
              <a:t>и</a:t>
            </a:r>
            <a:r>
              <a:rPr lang="uk-UA" sz="1400" spc="-5" dirty="0">
                <a:effectLst/>
                <a:latin typeface="+mj-lt"/>
                <a:ea typeface="Times New Roman" panose="02020603050405020304" pitchFamily="18" charset="0"/>
              </a:rPr>
              <a:t>т</a:t>
            </a:r>
            <a:r>
              <a:rPr lang="uk-UA" sz="1400" spc="-20" dirty="0">
                <a:effectLst/>
                <a:latin typeface="+mj-lt"/>
                <a:ea typeface="Times New Roman" panose="02020603050405020304" pitchFamily="18" charset="0"/>
              </a:rPr>
              <a:t>у</a:t>
            </a:r>
            <a:r>
              <a:rPr lang="uk-UA" sz="1400" spc="5" dirty="0">
                <a:effectLst/>
                <a:latin typeface="+mj-lt"/>
                <a:ea typeface="Times New Roman" panose="02020603050405020304" pitchFamily="18" charset="0"/>
              </a:rPr>
              <a:t>т</a:t>
            </a:r>
            <a:r>
              <a:rPr lang="uk-UA" sz="1400" dirty="0">
                <a:effectLst/>
                <a:latin typeface="+mj-lt"/>
                <a:ea typeface="Times New Roman" panose="02020603050405020304" pitchFamily="18" charset="0"/>
              </a:rPr>
              <a:t> архітектури та будівництва «ІФНТУНГ-</a:t>
            </a:r>
            <a:r>
              <a:rPr lang="uk-UA" sz="1400" dirty="0" err="1">
                <a:effectLst/>
                <a:latin typeface="+mj-lt"/>
                <a:ea typeface="Times New Roman" panose="02020603050405020304" pitchFamily="18" charset="0"/>
              </a:rPr>
              <a:t>ДонНАБА</a:t>
            </a:r>
            <a:r>
              <a:rPr lang="uk-UA" sz="1400" dirty="0">
                <a:effectLst/>
                <a:latin typeface="+mj-lt"/>
                <a:ea typeface="Times New Roman" panose="02020603050405020304" pitchFamily="18" charset="0"/>
              </a:rPr>
              <a:t>»</a:t>
            </a:r>
            <a:endParaRPr lang="ru-UA" sz="14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71120" indent="359410" algn="ctr" eaLnBrk="0" hangingPunct="0">
              <a:lnSpc>
                <a:spcPct val="150000"/>
              </a:lnSpc>
            </a:pPr>
            <a:r>
              <a:rPr lang="uk-UA" sz="1400" spc="-10" dirty="0">
                <a:effectLst/>
                <a:latin typeface="+mj-lt"/>
                <a:ea typeface="Times New Roman" panose="02020603050405020304" pitchFamily="18" charset="0"/>
              </a:rPr>
              <a:t>К</a:t>
            </a:r>
            <a:r>
              <a:rPr lang="uk-UA" sz="1400" dirty="0">
                <a:effectLst/>
                <a:latin typeface="+mj-lt"/>
                <a:ea typeface="Times New Roman" panose="02020603050405020304" pitchFamily="18" charset="0"/>
              </a:rPr>
              <a:t>а</a:t>
            </a:r>
            <a:r>
              <a:rPr lang="uk-UA" sz="1400" spc="-10" dirty="0">
                <a:effectLst/>
                <a:latin typeface="+mj-lt"/>
                <a:ea typeface="Times New Roman" panose="02020603050405020304" pitchFamily="18" charset="0"/>
              </a:rPr>
              <a:t>ф</a:t>
            </a:r>
            <a:r>
              <a:rPr lang="uk-UA" sz="1400" spc="-15" dirty="0">
                <a:effectLst/>
                <a:latin typeface="+mj-lt"/>
                <a:ea typeface="Times New Roman" panose="02020603050405020304" pitchFamily="18" charset="0"/>
              </a:rPr>
              <a:t>е</a:t>
            </a:r>
            <a:r>
              <a:rPr lang="uk-UA" sz="1400" spc="5" dirty="0">
                <a:effectLst/>
                <a:latin typeface="+mj-lt"/>
                <a:ea typeface="Times New Roman" panose="02020603050405020304" pitchFamily="18" charset="0"/>
              </a:rPr>
              <a:t>д</a:t>
            </a:r>
            <a:r>
              <a:rPr lang="uk-UA" sz="1400" spc="-10" dirty="0">
                <a:effectLst/>
                <a:latin typeface="+mj-lt"/>
                <a:ea typeface="Times New Roman" panose="02020603050405020304" pitchFamily="18" charset="0"/>
              </a:rPr>
              <a:t>р</a:t>
            </a:r>
            <a:r>
              <a:rPr lang="uk-UA" sz="1400" dirty="0">
                <a:effectLst/>
                <a:latin typeface="+mj-lt"/>
                <a:ea typeface="Times New Roman" panose="02020603050405020304" pitchFamily="18" charset="0"/>
              </a:rPr>
              <a:t>а архітектури і дизайну</a:t>
            </a:r>
            <a:endParaRPr lang="ru-UA" sz="14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B138B-CFCA-CD9A-D696-C74C5DAAEAA8}"/>
              </a:ext>
            </a:extLst>
          </p:cNvPr>
          <p:cNvSpPr txBox="1"/>
          <p:nvPr/>
        </p:nvSpPr>
        <p:spPr>
          <a:xfrm>
            <a:off x="0" y="2395480"/>
            <a:ext cx="12192000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uk-UA" spc="-10" dirty="0">
                <a:effectLst/>
                <a:latin typeface="+mj-lt"/>
                <a:ea typeface="Times New Roman" panose="02020603050405020304" pitchFamily="18" charset="0"/>
              </a:rPr>
              <a:t>ДИПЛОМНА</a:t>
            </a: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uk-UA" spc="-10" dirty="0">
                <a:effectLst/>
                <a:latin typeface="+mj-lt"/>
                <a:ea typeface="Times New Roman" panose="02020603050405020304" pitchFamily="18" charset="0"/>
              </a:rPr>
              <a:t>Р</a:t>
            </a: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О</a:t>
            </a:r>
            <a:r>
              <a:rPr lang="uk-UA" spc="-5" dirty="0">
                <a:effectLst/>
                <a:latin typeface="+mj-lt"/>
                <a:ea typeface="Times New Roman" panose="02020603050405020304" pitchFamily="18" charset="0"/>
              </a:rPr>
              <a:t>Б</a:t>
            </a: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ОТА НА ТЕМУ:</a:t>
            </a:r>
            <a:endParaRPr lang="ru-UA" sz="1400" dirty="0">
              <a:effectLst/>
              <a:latin typeface="+mj-lt"/>
              <a:ea typeface="Times New Roman" panose="02020603050405020304" pitchFamily="18" charset="0"/>
            </a:endParaRPr>
          </a:p>
          <a:p>
            <a:pPr eaLnBrk="0" hangingPunct="0"/>
            <a:r>
              <a:rPr lang="uk-UA" sz="11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ru-UA" sz="16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ctr" eaLnBrk="0" hangingPunct="0"/>
            <a:r>
              <a:rPr lang="ru-RU" sz="2800" u="sng" kern="0" dirty="0">
                <a:effectLst/>
                <a:latin typeface="+mj-lt"/>
                <a:ea typeface="Times New Roman" panose="02020603050405020304" pitchFamily="18" charset="0"/>
              </a:rPr>
              <a:t>«Автосалон з </a:t>
            </a:r>
            <a:r>
              <a:rPr lang="ru-RU" sz="2800" u="sng" kern="0" dirty="0" err="1">
                <a:effectLst/>
                <a:latin typeface="+mj-lt"/>
                <a:ea typeface="Times New Roman" panose="02020603050405020304" pitchFamily="18" charset="0"/>
              </a:rPr>
              <a:t>ремонтним</a:t>
            </a:r>
            <a:r>
              <a:rPr lang="ru-RU" sz="2800" u="sng" kern="0" dirty="0">
                <a:effectLst/>
                <a:latin typeface="+mj-lt"/>
                <a:ea typeface="Times New Roman" panose="02020603050405020304" pitchFamily="18" charset="0"/>
              </a:rPr>
              <a:t> блоком у м. </a:t>
            </a:r>
            <a:r>
              <a:rPr lang="ru-RU" sz="2800" u="sng" kern="0" dirty="0" err="1">
                <a:effectLst/>
                <a:latin typeface="+mj-lt"/>
                <a:ea typeface="Times New Roman" panose="02020603050405020304" pitchFamily="18" charset="0"/>
              </a:rPr>
              <a:t>Івано-Франківськ</a:t>
            </a:r>
            <a:r>
              <a:rPr lang="ru-RU" sz="2800" u="sng" kern="0" dirty="0">
                <a:effectLst/>
                <a:latin typeface="+mj-lt"/>
                <a:ea typeface="Times New Roman" panose="02020603050405020304" pitchFamily="18" charset="0"/>
              </a:rPr>
              <a:t>»</a:t>
            </a:r>
            <a:endParaRPr lang="ru-UA" sz="3200" b="1" u="sng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24484-22EC-D8BF-C4CA-AF1720A24E9F}"/>
              </a:ext>
            </a:extLst>
          </p:cNvPr>
          <p:cNvSpPr txBox="1"/>
          <p:nvPr/>
        </p:nvSpPr>
        <p:spPr>
          <a:xfrm>
            <a:off x="750047" y="4235937"/>
            <a:ext cx="1069190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120" indent="359410" algn="r" eaLnBrk="0" hangingPunct="0">
              <a:tabLst>
                <a:tab pos="3005455" algn="l"/>
              </a:tabLst>
            </a:pPr>
            <a:r>
              <a:rPr lang="uk-UA" sz="1800" u="sng" dirty="0">
                <a:effectLst/>
                <a:ea typeface="Times New Roman" panose="02020603050405020304" pitchFamily="18" charset="0"/>
              </a:rPr>
              <a:t>З</a:t>
            </a:r>
            <a:r>
              <a:rPr lang="uk-UA" sz="1800" u="sng" spc="-5" dirty="0">
                <a:effectLst/>
                <a:ea typeface="Times New Roman" panose="02020603050405020304" pitchFamily="18" charset="0"/>
              </a:rPr>
              <a:t>д</a:t>
            </a:r>
            <a:r>
              <a:rPr lang="uk-UA" sz="1800" u="sng" spc="5" dirty="0">
                <a:effectLst/>
                <a:ea typeface="Times New Roman" panose="02020603050405020304" pitchFamily="18" charset="0"/>
              </a:rPr>
              <a:t>об</a:t>
            </a:r>
            <a:r>
              <a:rPr lang="uk-UA" sz="1800" u="sng" spc="-25" dirty="0">
                <a:effectLst/>
                <a:ea typeface="Times New Roman" panose="02020603050405020304" pitchFamily="18" charset="0"/>
              </a:rPr>
              <a:t>у</a:t>
            </a:r>
            <a:r>
              <a:rPr lang="uk-UA" sz="1800" u="sng" spc="-5" dirty="0">
                <a:effectLst/>
                <a:ea typeface="Times New Roman" panose="02020603050405020304" pitchFamily="18" charset="0"/>
              </a:rPr>
              <a:t>в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ач</a:t>
            </a:r>
            <a:r>
              <a:rPr lang="uk-UA" sz="1800" u="sng" spc="-40" dirty="0">
                <a:effectLst/>
                <a:ea typeface="Times New Roman" panose="02020603050405020304" pitchFamily="18" charset="0"/>
              </a:rPr>
              <a:t> </a:t>
            </a:r>
            <a:r>
              <a:rPr lang="uk-UA" sz="1800" u="sng" spc="5" dirty="0">
                <a:effectLst/>
                <a:ea typeface="Times New Roman" panose="02020603050405020304" pitchFamily="18" charset="0"/>
              </a:rPr>
              <a:t>о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с</a:t>
            </a:r>
            <a:r>
              <a:rPr lang="uk-UA" sz="1800" u="sng" spc="-5" dirty="0">
                <a:effectLst/>
                <a:ea typeface="Times New Roman" panose="02020603050405020304" pitchFamily="18" charset="0"/>
              </a:rPr>
              <a:t>в</a:t>
            </a:r>
            <a:r>
              <a:rPr lang="uk-UA" sz="1800" u="sng" spc="10" dirty="0">
                <a:effectLst/>
                <a:ea typeface="Times New Roman" panose="02020603050405020304" pitchFamily="18" charset="0"/>
              </a:rPr>
              <a:t>і</a:t>
            </a:r>
            <a:r>
              <a:rPr lang="uk-UA" sz="1800" u="sng" spc="-5" dirty="0">
                <a:effectLst/>
                <a:ea typeface="Times New Roman" panose="02020603050405020304" pitchFamily="18" charset="0"/>
              </a:rPr>
              <a:t>тн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ь</a:t>
            </a:r>
            <a:r>
              <a:rPr lang="uk-UA" sz="1800" u="sng" spc="5" dirty="0">
                <a:effectLst/>
                <a:ea typeface="Times New Roman" panose="02020603050405020304" pitchFamily="18" charset="0"/>
              </a:rPr>
              <a:t>о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го</a:t>
            </a:r>
            <a:r>
              <a:rPr lang="uk-UA" sz="1800" u="sng" spc="-35" dirty="0">
                <a:effectLst/>
                <a:ea typeface="Times New Roman" panose="02020603050405020304" pitchFamily="18" charset="0"/>
              </a:rPr>
              <a:t> 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с</a:t>
            </a:r>
            <a:r>
              <a:rPr lang="uk-UA" sz="1800" u="sng" spc="5" dirty="0">
                <a:effectLst/>
                <a:ea typeface="Times New Roman" panose="02020603050405020304" pitchFamily="18" charset="0"/>
              </a:rPr>
              <a:t>т</a:t>
            </a:r>
            <a:r>
              <a:rPr lang="uk-UA" sz="1800" u="sng" spc="-10" dirty="0">
                <a:effectLst/>
                <a:ea typeface="Times New Roman" panose="02020603050405020304" pitchFamily="18" charset="0"/>
              </a:rPr>
              <a:t>у</a:t>
            </a:r>
            <a:r>
              <a:rPr lang="uk-UA" sz="1800" u="sng" spc="5" dirty="0">
                <a:effectLst/>
                <a:ea typeface="Times New Roman" panose="02020603050405020304" pitchFamily="18" charset="0"/>
              </a:rPr>
              <a:t>п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е</a:t>
            </a:r>
            <a:r>
              <a:rPr lang="uk-UA" sz="1800" u="sng" spc="-5" dirty="0">
                <a:effectLst/>
                <a:ea typeface="Times New Roman" panose="02020603050405020304" pitchFamily="18" charset="0"/>
              </a:rPr>
              <a:t>ня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71120" indent="359410" algn="r" eaLnBrk="0" hangingPunct="0">
              <a:tabLst>
                <a:tab pos="3005455" algn="l"/>
              </a:tabLst>
            </a:pPr>
            <a:r>
              <a:rPr lang="ru-RU" sz="1800" u="sng" kern="0" dirty="0">
                <a:effectLst/>
                <a:ea typeface="Times New Roman" panose="02020603050405020304" pitchFamily="18" charset="0"/>
              </a:rPr>
              <a:t>Денисов Владислав Миколайович</a:t>
            </a:r>
          </a:p>
          <a:p>
            <a:pPr marL="71120" indent="359410" algn="r" eaLnBrk="0" hangingPunct="0">
              <a:tabLst>
                <a:tab pos="3005455" algn="l"/>
              </a:tabLst>
            </a:pPr>
            <a:endParaRPr lang="uk-UA" sz="1800" u="sng" spc="-10" dirty="0">
              <a:effectLst/>
              <a:ea typeface="Times New Roman" panose="02020603050405020304" pitchFamily="18" charset="0"/>
            </a:endParaRPr>
          </a:p>
          <a:p>
            <a:pPr marL="71120" indent="359410" algn="r" eaLnBrk="0" hangingPunct="0">
              <a:tabLst>
                <a:tab pos="1703705" algn="l"/>
                <a:tab pos="5260975" algn="l"/>
              </a:tabLst>
            </a:pPr>
            <a:r>
              <a:rPr lang="uk-UA" sz="1800" u="sng" spc="-10" dirty="0">
                <a:effectLst/>
                <a:ea typeface="Times New Roman" panose="02020603050405020304" pitchFamily="18" charset="0"/>
              </a:rPr>
              <a:t>Н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а</a:t>
            </a:r>
            <a:r>
              <a:rPr lang="uk-UA" sz="1800" u="sng" spc="-20" dirty="0">
                <a:effectLst/>
                <a:ea typeface="Times New Roman" panose="02020603050405020304" pitchFamily="18" charset="0"/>
              </a:rPr>
              <a:t>у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к</a:t>
            </a:r>
            <a:r>
              <a:rPr lang="uk-UA" sz="1800" u="sng" spc="5" dirty="0">
                <a:effectLst/>
                <a:ea typeface="Times New Roman" panose="02020603050405020304" pitchFamily="18" charset="0"/>
              </a:rPr>
              <a:t>о</a:t>
            </a:r>
            <a:r>
              <a:rPr lang="uk-UA" sz="1800" u="sng" spc="-5" dirty="0">
                <a:effectLst/>
                <a:ea typeface="Times New Roman" panose="02020603050405020304" pitchFamily="18" charset="0"/>
              </a:rPr>
              <a:t>в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ий к</a:t>
            </a:r>
            <a:r>
              <a:rPr lang="uk-UA" sz="1800" u="sng" spc="-15" dirty="0">
                <a:effectLst/>
                <a:ea typeface="Times New Roman" panose="02020603050405020304" pitchFamily="18" charset="0"/>
              </a:rPr>
              <a:t>е</a:t>
            </a:r>
            <a:r>
              <a:rPr lang="uk-UA" sz="1800" u="sng" spc="5" dirty="0">
                <a:effectLst/>
                <a:ea typeface="Times New Roman" panose="02020603050405020304" pitchFamily="18" charset="0"/>
              </a:rPr>
              <a:t>рі</a:t>
            </a:r>
            <a:r>
              <a:rPr lang="uk-UA" sz="1800" u="sng" spc="-20" dirty="0">
                <a:effectLst/>
                <a:ea typeface="Times New Roman" panose="02020603050405020304" pitchFamily="18" charset="0"/>
              </a:rPr>
              <a:t>в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н</a:t>
            </a:r>
            <a:r>
              <a:rPr lang="uk-UA" sz="1800" u="sng" spc="-10" dirty="0">
                <a:effectLst/>
                <a:ea typeface="Times New Roman" panose="02020603050405020304" pitchFamily="18" charset="0"/>
              </a:rPr>
              <a:t>и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к </a:t>
            </a:r>
          </a:p>
          <a:p>
            <a:pPr marL="71120" indent="359410" algn="r" eaLnBrk="0" hangingPunct="0">
              <a:tabLst>
                <a:tab pos="1703705" algn="l"/>
                <a:tab pos="5260975" algn="l"/>
              </a:tabLst>
            </a:pPr>
            <a:r>
              <a:rPr lang="uk-UA" sz="1800" u="sng" dirty="0">
                <a:effectLst/>
                <a:ea typeface="Times New Roman" panose="02020603050405020304" pitchFamily="18" charset="0"/>
              </a:rPr>
              <a:t>викладач кафедри </a:t>
            </a:r>
            <a:r>
              <a:rPr lang="uk-UA" sz="1800" u="sng" dirty="0" err="1">
                <a:effectLst/>
                <a:ea typeface="Times New Roman" panose="02020603050405020304" pitchFamily="18" charset="0"/>
              </a:rPr>
              <a:t>АіД</a:t>
            </a:r>
            <a:r>
              <a:rPr lang="uk-UA" sz="1800" u="sng" dirty="0">
                <a:effectLst/>
                <a:ea typeface="Times New Roman" panose="02020603050405020304" pitchFamily="18" charset="0"/>
              </a:rPr>
              <a:t> Березовський Ю.Л.</a:t>
            </a:r>
            <a:endParaRPr lang="ru-UA" sz="1800" u="sng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93375-9450-FE5F-4B61-4CBF0F6A86B3}"/>
              </a:ext>
            </a:extLst>
          </p:cNvPr>
          <p:cNvSpPr txBox="1"/>
          <p:nvPr/>
        </p:nvSpPr>
        <p:spPr>
          <a:xfrm>
            <a:off x="3048000" y="637992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1200" dirty="0">
                <a:effectLst/>
                <a:latin typeface="+mj-lt"/>
                <a:ea typeface="Times New Roman" panose="02020603050405020304" pitchFamily="18" charset="0"/>
              </a:rPr>
              <a:t>Івано-Франківськ – 2026</a:t>
            </a:r>
            <a:endParaRPr lang="ru-UA" sz="12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646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8D79EE-E303-93DC-FE67-14ABCF028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895" y="123775"/>
            <a:ext cx="6891976" cy="661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82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9487DD-B716-D3FD-15E0-3199ED0C6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800"/>
            <a:ext cx="12192000" cy="66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45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62A5A9-43C6-7D5A-E47F-17439B873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05" y="0"/>
            <a:ext cx="117081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8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17077A-27E3-4C41-59D0-4A4537CE6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225"/>
            <a:ext cx="12192000" cy="573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2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035038-DF53-EA12-D023-BFC232974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144" y="0"/>
            <a:ext cx="7129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60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BE1589-9D8E-B063-366E-3815C5696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498" y="135643"/>
            <a:ext cx="7604502" cy="65867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CEC661-2052-DDB4-7D67-3E92AB20B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90" y="3723341"/>
            <a:ext cx="2021891" cy="220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29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33805E-50F1-7568-D4CC-C3853C96C9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37"/>
          <a:stretch/>
        </p:blipFill>
        <p:spPr>
          <a:xfrm>
            <a:off x="2878679" y="160976"/>
            <a:ext cx="7508427" cy="65360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ED691F-C8AE-40B1-F92A-3400CA13A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35" y="3945739"/>
            <a:ext cx="2457040" cy="205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1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8799DF-C1D8-3284-1D6C-626B20D9A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393" y="155767"/>
            <a:ext cx="7756014" cy="65464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C43E96-CEBA-1F32-9531-DB2E53D83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30" y="3298359"/>
            <a:ext cx="2427540" cy="269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42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483C00-8A0E-A3C4-FD66-BD4C1F95E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351" y="586009"/>
            <a:ext cx="5384649" cy="55368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9BAD1D-1D31-E318-AF17-E9BE1EBB8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042" y="2952376"/>
            <a:ext cx="1893737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3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F0AF75-F110-D0F2-D74E-8DF624B33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5331"/>
            <a:ext cx="12192000" cy="27172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D8DA5F-5DEE-CCF3-770F-1240E7A47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1844"/>
            <a:ext cx="12192000" cy="26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8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D4A345-4E45-E854-DD04-FA66D9B57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014" y="56776"/>
            <a:ext cx="5815704" cy="674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743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</TotalTime>
  <Words>40</Words>
  <Application>Microsoft Office PowerPoint</Application>
  <PresentationFormat>Широкий екран</PresentationFormat>
  <Paragraphs>12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Совет директоров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ОлЮшка</dc:creator>
  <cp:lastModifiedBy>каф_АП</cp:lastModifiedBy>
  <cp:revision>4</cp:revision>
  <dcterms:created xsi:type="dcterms:W3CDTF">2026-06-22T12:28:16Z</dcterms:created>
  <dcterms:modified xsi:type="dcterms:W3CDTF">2026-07-03T06:50:23Z</dcterms:modified>
</cp:coreProperties>
</file>