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notesMasterIdLst>
    <p:notesMasterId r:id="rId16"/>
  </p:notesMasterIdLst>
  <p:sldIdLst>
    <p:sldId id="260" r:id="rId2"/>
    <p:sldId id="270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73" r:id="rId11"/>
    <p:sldId id="274" r:id="rId12"/>
    <p:sldId id="275" r:id="rId13"/>
    <p:sldId id="276" r:id="rId14"/>
    <p:sldId id="277" r:id="rId15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9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C162D-32D1-4CDD-8F4A-18192AF4CFFE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86549-90A8-437B-AEC1-DD235CA1166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17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555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2770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20924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2739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4309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0933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2649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1001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012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3306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9311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674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3215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4994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415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475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7991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5624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7974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9413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7323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1047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183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314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7418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015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623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049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7695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638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533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8083" y="181155"/>
            <a:ext cx="948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Інститут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та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''ІФНТУНГ-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'' </a:t>
            </a:r>
            <a:endParaRPr lang="ru-RU" altLang="uk-UA" b="1" dirty="0" smtClean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551" y="1583097"/>
            <a:ext cx="1590675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733246" y="3889375"/>
            <a:ext cx="106918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800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 РОБОТА</a:t>
            </a:r>
            <a:endParaRPr lang="uk-UA" altLang="uk-UA" sz="2800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008423" y="4423524"/>
            <a:ext cx="9398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</a:t>
            </a:r>
            <a:r>
              <a:rPr lang="uk-UA" altLang="uk-UA" sz="2000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тему :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Спорудження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комплексу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таун-хаузів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у с.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Манява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із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аналізом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сучасних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технологій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руйнування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будівельних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конструкцій</a:t>
            </a:r>
            <a:endParaRPr lang="ru-RU" altLang="en-US" sz="20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6199173" y="5460589"/>
            <a:ext cx="58808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студент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Балагура А.І.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</a:t>
            </a:r>
            <a:r>
              <a:rPr lang="uk-UA" altLang="uk-UA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.т.н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.,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проф.  </a:t>
            </a:r>
            <a:r>
              <a:rPr lang="uk-UA" altLang="uk-UA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Артим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В.І.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4239704" y="6488113"/>
            <a:ext cx="2664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535" y="1459177"/>
            <a:ext cx="2286319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33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8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12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9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1" y="112295"/>
            <a:ext cx="1174282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теми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магістерської роботи зумовлена зростаючим попитом на заміське житло рекреаційного типу, зокрема комплексів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таун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-хаузів у привабливих екологічних зонах, таких як с.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Манява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(Карпатський регіон).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Проєктування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будівництво таких об'єктів вимагає застосування ефективних, швидких та екологічних методів спорудження.</a:t>
            </a:r>
          </a:p>
          <a:p>
            <a:pPr algn="just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Водночас, сучасне будівництво тісно пов'язане з процесами реконструкції, оновлення та демонтажу існуючих конструкцій або підготовки ділянки. У таких випадках, а також при необхідності швидкого та контрольованого демонтажу старих споруд чи елементів, виникає потреба в аналізі та виборі найбільш безпечних та ефективних технологій руйнування будівельних конструкцій. Це охоплює методи, які мінімізують шум, пил, вібрацію та ризики для оточуючого середовища та збережених споруд.</a:t>
            </a:r>
          </a:p>
          <a:p>
            <a:pPr algn="just"/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роботи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розробити проєкт спорудження комплексу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таун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-хаузів у с.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Манява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провести комплексний аналіз сучасних технологій руйнування будівельних конструкцій, обґрунтувавши їхню доцільність, безпечність та економічну ефективність при підготовці будівельного майданчика або демонтажі існуючих елементів.</a:t>
            </a:r>
          </a:p>
          <a:p>
            <a:pPr algn="just"/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 дослідження: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таун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-хаузів у с.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Манява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(архітектурно-конструктивні рішення).</a:t>
            </a:r>
          </a:p>
          <a:p>
            <a:pPr algn="just"/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дослідження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методики, обладнання та організація робіт із контрольованого та неконтрольованого руйнування будівельних конструкцій.</a:t>
            </a:r>
          </a:p>
        </p:txBody>
      </p:sp>
    </p:spTree>
    <p:extLst>
      <p:ext uri="{BB962C8B-B14F-4D97-AF65-F5344CB8AC3E}">
        <p14:creationId xmlns:p14="http://schemas.microsoft.com/office/powerpoint/2010/main" val="103823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65" y="0"/>
            <a:ext cx="96880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0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55" y="0"/>
            <a:ext cx="98532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83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148" y="0"/>
            <a:ext cx="97017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52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128" y="0"/>
            <a:ext cx="100657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01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36" y="0"/>
            <a:ext cx="10371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79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4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6646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5122</TotalTime>
  <Words>256</Words>
  <Application>Microsoft Office PowerPoint</Application>
  <PresentationFormat>Широкоэкранный</PresentationFormat>
  <Paragraphs>28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40</cp:revision>
  <dcterms:created xsi:type="dcterms:W3CDTF">2023-06-09T22:08:13Z</dcterms:created>
  <dcterms:modified xsi:type="dcterms:W3CDTF">2025-11-29T08:44:17Z</dcterms:modified>
</cp:coreProperties>
</file>