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98" r:id="rId2"/>
    <p:sldId id="312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4" r:id="rId11"/>
    <p:sldId id="313" r:id="rId12"/>
    <p:sldId id="316" r:id="rId13"/>
    <p:sldId id="277" r:id="rId14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0359" autoAdjust="0"/>
  </p:normalViewPr>
  <p:slideViewPr>
    <p:cSldViewPr>
      <p:cViewPr varScale="1">
        <p:scale>
          <a:sx n="89" d="100"/>
          <a:sy n="89" d="100"/>
        </p:scale>
        <p:origin x="133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19.12.2025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1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169" indent="0" algn="ctr">
              <a:buNone/>
            </a:lvl2pPr>
            <a:lvl3pPr marL="914339" indent="0" algn="ctr">
              <a:buNone/>
            </a:lvl3pPr>
            <a:lvl4pPr marL="1371509" indent="0" algn="ctr">
              <a:buNone/>
            </a:lvl4pPr>
            <a:lvl5pPr marL="1828679" indent="0" algn="ctr">
              <a:buNone/>
            </a:lvl5pPr>
            <a:lvl6pPr marL="2285847" indent="0" algn="ctr">
              <a:buNone/>
            </a:lvl6pPr>
            <a:lvl7pPr marL="2743016" indent="0" algn="ctr">
              <a:buNone/>
            </a:lvl7pPr>
            <a:lvl8pPr marL="3200186" indent="0" algn="ctr">
              <a:buNone/>
            </a:lvl8pPr>
            <a:lvl9pPr marL="3657356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1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2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7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4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4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67" indent="-274302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67" indent="-274302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9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17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1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45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5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5" y="-815920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Овал 7"/>
          <p:cNvSpPr/>
          <p:nvPr/>
        </p:nvSpPr>
        <p:spPr>
          <a:xfrm>
            <a:off x="168819" y="21104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3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5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1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1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36" indent="-283445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38" indent="-237728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09" indent="-228585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07" indent="-173725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360" indent="-182867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660" indent="-182867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57" indent="-182867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112" indent="-182867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10" indent="-182867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41"/>
            <a:ext cx="9144000" cy="115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Інститут 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, будівництва "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ІФНТУНГ-</a:t>
            </a:r>
            <a:r>
              <a:rPr lang="uk-UA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" </a:t>
            </a:r>
            <a:endParaRPr lang="uk-UA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uk-UA" altLang="uk-UA" sz="171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343659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395" b="1" dirty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827584" y="3777106"/>
            <a:ext cx="8037488" cy="960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Двоповерховий </a:t>
            </a:r>
            <a:r>
              <a:rPr 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адмінбудинок</a:t>
            </a:r>
            <a:r>
              <a:rPr 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 загальною площею 1008 </a:t>
            </a:r>
            <a:r>
              <a:rPr 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кв.м</a:t>
            </a:r>
            <a:r>
              <a:rPr 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. з економічним аналізом енергоефективності вікон у м. </a:t>
            </a:r>
            <a:r>
              <a:rPr 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Добротвір</a:t>
            </a:r>
            <a:r>
              <a:rPr 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 Львівської </a:t>
            </a:r>
            <a:r>
              <a:rPr 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області</a:t>
            </a:r>
            <a:endParaRPr lang="uk-UA" altLang="uk-UA" sz="1881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5364088" y="5055888"/>
            <a:ext cx="2983702" cy="107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uk-UA" sz="1539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Гуцько</a:t>
            </a:r>
            <a:r>
              <a:rPr 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О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.А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доцент</a:t>
            </a:r>
          </a:p>
          <a:p>
            <a:pPr eaLnBrk="1" hangingPunct="1"/>
            <a:r>
              <a:rPr lang="uk-UA" altLang="uk-UA" sz="1539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Фабрика Ю.М.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6" y="6171524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2025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801" y="1588257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53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362960"/>
            <a:ext cx="8595599" cy="616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42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02640"/>
            <a:ext cx="8658449" cy="622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07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11336"/>
            <a:ext cx="8667607" cy="621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23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2348880"/>
            <a:ext cx="7446189" cy="76470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4591" b="7878"/>
          <a:stretch/>
        </p:blipFill>
        <p:spPr bwMode="auto">
          <a:xfrm>
            <a:off x="1011358" y="548681"/>
            <a:ext cx="7840420" cy="55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3" y="248981"/>
            <a:ext cx="8728482" cy="627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7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3" y="258935"/>
            <a:ext cx="8738808" cy="626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6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52335"/>
            <a:ext cx="8731956" cy="627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5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20721"/>
            <a:ext cx="8677544" cy="620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6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3" y="278773"/>
            <a:ext cx="8759558" cy="624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32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93705"/>
            <a:ext cx="8649084" cy="623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1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361447"/>
            <a:ext cx="8593980" cy="616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9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33029"/>
            <a:ext cx="8690654" cy="61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93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2512</TotalTime>
  <Words>62</Words>
  <Application>Microsoft Office PowerPoint</Application>
  <PresentationFormat>Экран (4:3)</PresentationFormat>
  <Paragraphs>11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M4800</cp:lastModifiedBy>
  <cp:revision>130</cp:revision>
  <cp:lastPrinted>2017-05-15T11:33:54Z</cp:lastPrinted>
  <dcterms:created xsi:type="dcterms:W3CDTF">2010-05-18T13:57:20Z</dcterms:created>
  <dcterms:modified xsi:type="dcterms:W3CDTF">2025-12-18T22:22:12Z</dcterms:modified>
</cp:coreProperties>
</file>