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98" r:id="rId2"/>
    <p:sldId id="312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4" r:id="rId11"/>
    <p:sldId id="313" r:id="rId12"/>
    <p:sldId id="316" r:id="rId13"/>
    <p:sldId id="277" r:id="rId14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0359" autoAdjust="0"/>
  </p:normalViewPr>
  <p:slideViewPr>
    <p:cSldViewPr>
      <p:cViewPr varScale="1">
        <p:scale>
          <a:sx n="89" d="100"/>
          <a:sy n="89" d="100"/>
        </p:scale>
        <p:origin x="133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A8D6D-CC6A-4142-A8D8-BCB0668C0872}" type="datetimeFigureOut">
              <a:rPr lang="uk-UA" smtClean="0"/>
              <a:pPr/>
              <a:t>19.12.2025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E63D8-7103-4D45-B6FB-E3256B48ECC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261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1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169" indent="0" algn="ctr">
              <a:buNone/>
            </a:lvl2pPr>
            <a:lvl3pPr marL="914339" indent="0" algn="ctr">
              <a:buNone/>
            </a:lvl3pPr>
            <a:lvl4pPr marL="1371509" indent="0" algn="ctr">
              <a:buNone/>
            </a:lvl4pPr>
            <a:lvl5pPr marL="1828679" indent="0" algn="ctr">
              <a:buNone/>
            </a:lvl5pPr>
            <a:lvl6pPr marL="2285847" indent="0" algn="ctr">
              <a:buNone/>
            </a:lvl6pPr>
            <a:lvl7pPr marL="2743016" indent="0" algn="ctr">
              <a:buNone/>
            </a:lvl7pPr>
            <a:lvl8pPr marL="3200186" indent="0" algn="ctr">
              <a:buNone/>
            </a:lvl8pPr>
            <a:lvl9pPr marL="3657356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41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2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7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4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4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67" indent="-274302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67" indent="-274302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9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17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2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1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45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5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5" y="-815920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Овал 7"/>
          <p:cNvSpPr/>
          <p:nvPr/>
        </p:nvSpPr>
        <p:spPr>
          <a:xfrm>
            <a:off x="168819" y="21104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3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5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1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1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1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36" indent="-283445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38" indent="-237728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09" indent="-228585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07" indent="-173725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360" indent="-182867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660" indent="-182867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8957" indent="-182867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112" indent="-182867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410" indent="-182867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7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1" y="370141"/>
            <a:ext cx="9144000" cy="1158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710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ru-RU" altLang="uk-UA" sz="171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uk-UA" alt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Інститут 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</a:t>
            </a:r>
            <a:r>
              <a:rPr 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, будівництва "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ІФНТУНГ-</a:t>
            </a:r>
            <a:r>
              <a:rPr lang="uk-UA" b="1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" </a:t>
            </a:r>
            <a:endParaRPr lang="uk-UA" altLang="uk-UA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uk-UA" altLang="uk-UA" sz="171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099" name="Прямоугольник 11"/>
          <p:cNvSpPr>
            <a:spLocks noChangeArrowheads="1"/>
          </p:cNvSpPr>
          <p:nvPr/>
        </p:nvSpPr>
        <p:spPr bwMode="auto">
          <a:xfrm>
            <a:off x="1" y="3343659"/>
            <a:ext cx="9144000" cy="46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395" b="1" dirty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 РОБОТА </a:t>
            </a:r>
            <a:endParaRPr lang="uk-UA" altLang="uk-UA" sz="2395" dirty="0"/>
          </a:p>
        </p:txBody>
      </p:sp>
      <p:sp>
        <p:nvSpPr>
          <p:cNvPr id="4100" name="Прямоугольник 13"/>
          <p:cNvSpPr>
            <a:spLocks noChangeArrowheads="1"/>
          </p:cNvSpPr>
          <p:nvPr/>
        </p:nvSpPr>
        <p:spPr bwMode="auto">
          <a:xfrm>
            <a:off x="827584" y="3777106"/>
            <a:ext cx="8037488" cy="9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1881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на тему: </a:t>
            </a:r>
            <a:r>
              <a:rPr lang="uk-UA" sz="1881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Двоповерховий </a:t>
            </a:r>
            <a:r>
              <a:rPr lang="uk-UA" sz="1881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адмінбудинок</a:t>
            </a:r>
            <a:r>
              <a:rPr lang="uk-UA" sz="1881" b="1" dirty="0">
                <a:latin typeface="Times New Roman" panose="02020603050405020304" pitchFamily="18" charset="0"/>
                <a:cs typeface="Calibri" panose="020F0502020204030204" pitchFamily="34" charset="0"/>
              </a:rPr>
              <a:t> загальною площею 1008 </a:t>
            </a:r>
            <a:r>
              <a:rPr lang="uk-UA" sz="1881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кв.м</a:t>
            </a:r>
            <a:r>
              <a:rPr lang="uk-UA" sz="1881" b="1" dirty="0">
                <a:latin typeface="Times New Roman" panose="02020603050405020304" pitchFamily="18" charset="0"/>
                <a:cs typeface="Calibri" panose="020F0502020204030204" pitchFamily="34" charset="0"/>
              </a:rPr>
              <a:t>. з економічним аналізом енергоефективності вікон у м. </a:t>
            </a:r>
            <a:r>
              <a:rPr lang="uk-UA" sz="1881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Добротвір</a:t>
            </a:r>
            <a:r>
              <a:rPr lang="uk-UA" sz="1881" b="1" dirty="0">
                <a:latin typeface="Times New Roman" panose="02020603050405020304" pitchFamily="18" charset="0"/>
                <a:cs typeface="Calibri" panose="020F0502020204030204" pitchFamily="34" charset="0"/>
              </a:rPr>
              <a:t> Львівської </a:t>
            </a:r>
            <a:r>
              <a:rPr lang="uk-UA" sz="1881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області</a:t>
            </a:r>
            <a:endParaRPr lang="uk-UA" altLang="uk-UA" sz="1881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5364088" y="5055888"/>
            <a:ext cx="2983702" cy="1079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студент: </a:t>
            </a:r>
            <a:r>
              <a:rPr lang="uk-UA" sz="1539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Гуцько</a:t>
            </a:r>
            <a:r>
              <a:rPr 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О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.А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Керівник: </a:t>
            </a:r>
            <a:r>
              <a:rPr lang="uk-UA" altLang="uk-UA" sz="1539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к.т.н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., доцент</a:t>
            </a:r>
          </a:p>
          <a:p>
            <a:pPr eaLnBrk="1" hangingPunct="1"/>
            <a:r>
              <a:rPr lang="uk-UA" altLang="uk-UA" sz="1539" dirty="0">
                <a:solidFill>
                  <a:srgbClr val="FF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                             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Фабрика Ю.М.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2" name="Прямоугольник 17"/>
          <p:cNvSpPr>
            <a:spLocks noChangeArrowheads="1"/>
          </p:cNvSpPr>
          <p:nvPr/>
        </p:nvSpPr>
        <p:spPr bwMode="auto">
          <a:xfrm>
            <a:off x="3432226" y="6171524"/>
            <a:ext cx="2311274" cy="32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2025</a:t>
            </a:r>
            <a:endParaRPr lang="uk-UA" altLang="uk-UA" sz="1539" dirty="0"/>
          </a:p>
        </p:txBody>
      </p:sp>
      <p:pic>
        <p:nvPicPr>
          <p:cNvPr id="4103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801" y="1588257"/>
            <a:ext cx="1360399" cy="171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538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362960"/>
            <a:ext cx="8595599" cy="616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942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302640"/>
            <a:ext cx="8658449" cy="622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407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311336"/>
            <a:ext cx="8667607" cy="621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723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2348880"/>
            <a:ext cx="7446189" cy="764704"/>
          </a:xfrm>
        </p:spPr>
        <p:txBody>
          <a:bodyPr>
            <a:normAutofit/>
          </a:bodyPr>
          <a:lstStyle/>
          <a:p>
            <a:pPr algn="ctr"/>
            <a:endParaRPr lang="ru-RU" sz="4000" b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1" t="4591" b="7878"/>
          <a:stretch/>
        </p:blipFill>
        <p:spPr bwMode="auto">
          <a:xfrm>
            <a:off x="1011358" y="548681"/>
            <a:ext cx="7840420" cy="557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96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3" y="248981"/>
            <a:ext cx="8728482" cy="627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072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3" y="258935"/>
            <a:ext cx="8738808" cy="626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066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252335"/>
            <a:ext cx="8731956" cy="6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251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320721"/>
            <a:ext cx="8677544" cy="620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869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3" y="278773"/>
            <a:ext cx="8759558" cy="624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3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293705"/>
            <a:ext cx="8649084" cy="623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515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361447"/>
            <a:ext cx="8593980" cy="616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393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333029"/>
            <a:ext cx="8690654" cy="619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939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2512</TotalTime>
  <Words>62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кваліфікаційна робота</dc:title>
  <dc:creator>Admin</dc:creator>
  <cp:lastModifiedBy>M4800</cp:lastModifiedBy>
  <cp:revision>130</cp:revision>
  <cp:lastPrinted>2017-05-15T11:33:54Z</cp:lastPrinted>
  <dcterms:created xsi:type="dcterms:W3CDTF">2010-05-18T13:57:20Z</dcterms:created>
  <dcterms:modified xsi:type="dcterms:W3CDTF">2025-12-18T22:22:12Z</dcterms:modified>
</cp:coreProperties>
</file>