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304" r:id="rId2"/>
    <p:sldId id="305" r:id="rId3"/>
    <p:sldId id="307" r:id="rId4"/>
    <p:sldId id="310" r:id="rId5"/>
    <p:sldId id="311" r:id="rId6"/>
    <p:sldId id="308" r:id="rId7"/>
    <p:sldId id="312" r:id="rId8"/>
    <p:sldId id="313" r:id="rId9"/>
    <p:sldId id="277" r:id="rId10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7" autoAdjust="0"/>
    <p:restoredTop sz="90359" autoAdjust="0"/>
  </p:normalViewPr>
  <p:slideViewPr>
    <p:cSldViewPr>
      <p:cViewPr varScale="1">
        <p:scale>
          <a:sx n="79" d="100"/>
          <a:sy n="79" d="100"/>
        </p:scale>
        <p:origin x="1618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A8D6D-CC6A-4142-A8D8-BCB0668C0872}" type="datetimeFigureOut">
              <a:rPr lang="uk-UA" smtClean="0"/>
              <a:pPr/>
              <a:t>01.06.2026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E63D8-7103-4D45-B6FB-E3256B48ECC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2612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9438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E63D8-7103-4D45-B6FB-E3256B48ECC3}" type="slidenum">
              <a:rPr lang="uk-UA" smtClean="0"/>
              <a:pPr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7779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486443D-5673-4C84-A804-48A0CED481B5}" type="datetimeFigureOut">
              <a:rPr lang="ru-RU" smtClean="0"/>
              <a:pPr/>
              <a:t>01.06.2026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75C2C46-3155-47A6-8C2F-C9717BC76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4"/>
          <p:cNvSpPr>
            <a:spLocks noChangeArrowheads="1"/>
          </p:cNvSpPr>
          <p:nvPr/>
        </p:nvSpPr>
        <p:spPr bwMode="auto">
          <a:xfrm>
            <a:off x="1" y="370139"/>
            <a:ext cx="9144000" cy="1111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1710" b="1" dirty="0">
                <a:latin typeface="Times New Roman" panose="02020603050405020304" pitchFamily="18" charset="0"/>
                <a:cs typeface="Calibri" panose="020F0502020204030204" pitchFamily="34" charset="0"/>
              </a:rPr>
              <a:t>МІНІСТЕРСТВО ОСВІТИ І НАУКИ УКРАЇНИ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ru-RU" altLang="uk-UA" sz="1710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ІВАНО-ФРАНКІВСЬКИЙ НАЦІОНАЛЬНИЙ ТЕХНІЧНИЙ УНІВЕРСИТЕТ НАФТИ І ГАЗУ</a:t>
            </a:r>
            <a:endParaRPr lang="uk-UA" altLang="uk-UA" sz="1710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архітектури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"ІФНТУНГ-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ДонНАБА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algn="ctr" eaLnBrk="1" hangingPunct="1"/>
            <a:r>
              <a:rPr lang="uk-UA" altLang="uk-UA" sz="1600" b="1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Кафедра будівництва</a:t>
            </a:r>
            <a:endParaRPr lang="uk-UA" altLang="uk-UA" sz="1600" b="1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099" name="Прямоугольник 11"/>
          <p:cNvSpPr>
            <a:spLocks noChangeArrowheads="1"/>
          </p:cNvSpPr>
          <p:nvPr/>
        </p:nvSpPr>
        <p:spPr bwMode="auto">
          <a:xfrm>
            <a:off x="1" y="3585134"/>
            <a:ext cx="9144000" cy="460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uk-UA" altLang="uk-UA" sz="2395" b="1" dirty="0">
                <a:latin typeface="Times New Roman" panose="02020603050405020304" pitchFamily="18" charset="0"/>
                <a:cs typeface="Calibri" panose="020F0502020204030204" pitchFamily="34" charset="0"/>
              </a:rPr>
              <a:t>БАКАЛАВРСЬКА РОБОТА </a:t>
            </a:r>
            <a:endParaRPr lang="uk-UA" altLang="uk-UA" sz="2395" dirty="0"/>
          </a:p>
        </p:txBody>
      </p:sp>
      <p:sp>
        <p:nvSpPr>
          <p:cNvPr id="4100" name="Прямоугольник 13"/>
          <p:cNvSpPr>
            <a:spLocks noChangeArrowheads="1"/>
          </p:cNvSpPr>
          <p:nvPr/>
        </p:nvSpPr>
        <p:spPr bwMode="auto">
          <a:xfrm>
            <a:off x="1390269" y="4039959"/>
            <a:ext cx="719979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/>
            <a:r>
              <a:rPr lang="uk-UA" alt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Завод з ремонту сільськогосподарської техніки з розробкою виробничого корпусу площею 30000 м.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Івано-Франківську</a:t>
            </a:r>
            <a:endParaRPr lang="uk-UA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1" name="Прямоугольник 15"/>
          <p:cNvSpPr>
            <a:spLocks noChangeArrowheads="1"/>
          </p:cNvSpPr>
          <p:nvPr/>
        </p:nvSpPr>
        <p:spPr bwMode="auto">
          <a:xfrm>
            <a:off x="5357420" y="5044645"/>
            <a:ext cx="3091552" cy="1079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Виконав студент: </a:t>
            </a:r>
            <a:r>
              <a:rPr lang="ru-RU" sz="1539" dirty="0" err="1">
                <a:latin typeface="Times New Roman" panose="02020603050405020304" pitchFamily="18" charset="0"/>
                <a:cs typeface="Calibri" panose="020F0502020204030204" pitchFamily="34" charset="0"/>
              </a:rPr>
              <a:t>Фітяк</a:t>
            </a:r>
            <a:r>
              <a:rPr lang="ru-RU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 О.В</a:t>
            </a:r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eaLnBrk="1" hangingPunct="1"/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eaLnBrk="1" hangingPunct="1"/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Керівники: </a:t>
            </a:r>
            <a:r>
              <a:rPr lang="uk-UA" altLang="uk-UA" sz="1539" dirty="0" err="1">
                <a:latin typeface="Times New Roman" panose="02020603050405020304" pitchFamily="18" charset="0"/>
                <a:cs typeface="Calibri" panose="020F0502020204030204" pitchFamily="34" charset="0"/>
              </a:rPr>
              <a:t>к.т.н</a:t>
            </a:r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., доцент</a:t>
            </a:r>
          </a:p>
          <a:p>
            <a:pPr eaLnBrk="1" hangingPunct="1"/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                               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Фабрика Ю.М.</a:t>
            </a:r>
            <a:endParaRPr lang="uk-UA" altLang="uk-UA" sz="1539" dirty="0">
              <a:latin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102" name="Прямоугольник 17"/>
          <p:cNvSpPr>
            <a:spLocks noChangeArrowheads="1"/>
          </p:cNvSpPr>
          <p:nvPr/>
        </p:nvSpPr>
        <p:spPr bwMode="auto">
          <a:xfrm>
            <a:off x="3432225" y="6171522"/>
            <a:ext cx="2311274" cy="32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uk-UA" altLang="uk-UA" sz="1539" dirty="0">
                <a:latin typeface="Times New Roman" panose="02020603050405020304" pitchFamily="18" charset="0"/>
                <a:cs typeface="Calibri" panose="020F0502020204030204" pitchFamily="34" charset="0"/>
              </a:rPr>
              <a:t>Івано-Франківськ  – </a:t>
            </a:r>
            <a:r>
              <a:rPr lang="uk-UA" altLang="uk-UA" sz="1539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2026</a:t>
            </a:r>
            <a:endParaRPr lang="uk-UA" altLang="uk-UA" sz="1539" dirty="0"/>
          </a:p>
        </p:txBody>
      </p:sp>
      <p:pic>
        <p:nvPicPr>
          <p:cNvPr id="4103" name="Picture 9" descr="Символи університету | Івано-Франківський національний технічний  університет нафти і газ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026" y="1627354"/>
            <a:ext cx="1360399" cy="1717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560" y="1568298"/>
            <a:ext cx="201622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29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7504" y="254481"/>
            <a:ext cx="8961570" cy="634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898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779" y="260648"/>
            <a:ext cx="9022519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28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270466"/>
            <a:ext cx="8978927" cy="632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504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96" y="210248"/>
            <a:ext cx="9108504" cy="6434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439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266260"/>
            <a:ext cx="8974345" cy="633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226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257486"/>
            <a:ext cx="8964823" cy="633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440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269882"/>
            <a:ext cx="8978289" cy="632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69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348880"/>
            <a:ext cx="7446189" cy="764704"/>
          </a:xfrm>
        </p:spPr>
        <p:txBody>
          <a:bodyPr>
            <a:normAutofit/>
          </a:bodyPr>
          <a:lstStyle/>
          <a:p>
            <a:pPr algn="ctr"/>
            <a:endParaRPr lang="ru-RU" sz="4000" b="1" dirty="0"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1" t="4591" b="7878"/>
          <a:stretch/>
        </p:blipFill>
        <p:spPr bwMode="auto">
          <a:xfrm>
            <a:off x="1011358" y="548680"/>
            <a:ext cx="7840420" cy="557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9601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3868</TotalTime>
  <Words>65</Words>
  <Application>Microsoft Office PowerPoint</Application>
  <PresentationFormat>Экран (4:3)</PresentationFormat>
  <Paragraphs>14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Магістерська кваліфікаційна робота</dc:title>
  <dc:creator>Admin</dc:creator>
  <cp:lastModifiedBy>M4800</cp:lastModifiedBy>
  <cp:revision>138</cp:revision>
  <cp:lastPrinted>2017-05-15T11:33:54Z</cp:lastPrinted>
  <dcterms:created xsi:type="dcterms:W3CDTF">2010-05-18T13:57:20Z</dcterms:created>
  <dcterms:modified xsi:type="dcterms:W3CDTF">2026-06-01T20:06:37Z</dcterms:modified>
</cp:coreProperties>
</file>