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7C27D-A227-4260-886D-390E2AE64BFB}" type="datetimeFigureOut">
              <a:rPr lang="uk-UA" smtClean="0"/>
              <a:t>22.06.2026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95E8F-6009-4B77-886F-2F9AB48C61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813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FAA7B-BE73-46DD-94EB-9318281B5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DDB5D32-1079-490C-8B9B-90F629BAF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7EEBBD-7ADE-4C64-BB7D-A2735408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8DAC-9D8E-42C7-838F-4B9D98BEAF11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03BD6B-5FD3-4D12-8486-B7D21021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16125DC-61E9-454F-8A78-6C42261C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96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54382-86CC-44C3-994D-1654352A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3583CCC-E342-4FD3-A3FB-4E2C89E42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20291A-C2F0-4A9F-9490-D559B33B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E50E1-9978-4D57-A723-02AB0F97864F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F91D3C-851F-4A86-9FE3-64D67BA8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3C2B3B-D0E3-4480-B1AD-47892C67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24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0755808-A5F1-4013-B7EC-2B80F4BE6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2749C03-D7B0-4D05-86D3-FF7C97898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EFC98A-F7F8-4E05-8E8E-6A85561E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6CF7-0C09-4148-8EA1-EC4A41CA0AC9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EE10F8-4555-4792-A802-E4E08EC9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BF89CF-743A-467F-88A7-33D2997A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85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3E052-D059-43BB-AAA6-FC7E5AA1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317387-F4F6-40F8-B6CD-CB7F19CE4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D7B348-7917-405D-AE95-2B7EC45F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57162-DB87-48C6-9B7E-6769A84466BB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60BAD4-D7C7-4DED-82E9-50ECE489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3A0386-3674-42C4-A7E0-C5B6A0CD2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2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FD3F9-07BA-4516-9B8D-C6820864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0107E00-C70A-48A4-BF1A-399E176A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4045D95-3C64-4604-86B8-C65B2CEB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61BD-A667-4349-9BE1-A364CF41B902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13CF3E-0EB0-4031-BFC1-430F8D34B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E3DBAD-7EDE-4384-92F0-8D5B0A801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8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493E1-F132-47C3-91F9-CBF533B4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4EA7CC-C335-4047-9949-12BA85BB9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F88FE3-3D27-46A5-8133-32FE91F97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A8A8721-FEE6-4C77-AC94-C1B36C165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7410-D01A-4273-AE0E-3B192CE943C2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6F04A1D-730B-4C8B-B532-4893C739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0BBAD98-7308-4750-A191-C6C3018B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48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98702-AB94-44A0-99DD-3E4397F1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1E14EC-404E-4A4A-93FA-229E9543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47ECE4-E896-481A-8556-898A3D30C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D58DDE1-BD31-4B4F-A7F8-8965695B4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53D2160-4AE4-4513-94ED-A662A9D73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308A889-1099-4E1D-AE6C-BE7AA584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C5B7-4437-462C-9B52-183F087DF288}" type="datetime1">
              <a:rPr lang="uk-UA" smtClean="0"/>
              <a:t>22.06.2026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4FC1550-D2F8-47F9-B948-500BDA1D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69412ED-4421-492B-ACE0-CA06646D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999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1C138-037E-4383-A298-72D8AAF8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1C98DAC-61E8-4E82-9FCF-566D3F5F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A5685-CF01-4A57-A849-757313938DAC}" type="datetime1">
              <a:rPr lang="uk-UA" smtClean="0"/>
              <a:t>22.06.2026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01B0F7F-C103-4784-BAA3-B633621D8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E30E21A-1885-4B2B-B481-22FC0E2F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21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1F3B01F-DC1B-4E00-957F-E58B2BA5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217C-621A-432C-970C-9A211FCD69F8}" type="datetime1">
              <a:rPr lang="uk-UA" smtClean="0"/>
              <a:t>22.06.2026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1BBAFA2-DA3E-4091-ADA4-A6F2285D5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0E0C525-31B6-4E52-BFFD-A66577E1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936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C47A5-6670-4EC7-BF2F-14DC390E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27672E-55E4-4068-BCA8-226E16C6F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ED47CC-86C7-4E8E-A8FD-3F3705230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047933-C790-491B-98CB-5A651C47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CB8-B99A-42B2-9973-479CF651BDA8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8A25A9-8DC5-4692-A6BD-C624CC4F6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7736BD-BD1B-4C3F-9B5A-CC85DA5D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990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AB2B8-A995-45A2-8B42-02269F4D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368461-CFE3-4F19-83C3-793844A7D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77B6BCA-D1E2-4AFB-B4EA-6F5E32CE2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E1EEDA8-76FC-4840-A407-E5E707EE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3FCB-940A-4C63-98D3-95FF0DBCD700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FA778C2-BC4E-447E-B674-224C73D01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9E98BF8-212A-459A-BEBF-2E1F8CD6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39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B9CDB10-1AE8-4719-8BF7-D227E785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D87BA0-C19D-4E4D-BD41-EA3BC0AC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D6313D-1590-4E98-94F6-EB3D8DF3F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0F0FA-9B34-45BE-A8E1-C905C3FF95B5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E202B54-AE80-40C3-AE1C-DBA1B90EA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10386F-E17C-493D-AFC9-EADC6E118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309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55074-4DD3-4CE8-8896-106595911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06" y="1999559"/>
            <a:ext cx="9144000" cy="23876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КВАЛІФІКАЦІЙНА РОБОТА БАКАЛАВРА</a:t>
            </a: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Розробка технологічного процесу складання та зварювання газового котла</a:t>
            </a:r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КС-ГВ-10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FE5C1D-F7BF-4669-AA8F-006B0B763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221" y="5289436"/>
            <a:ext cx="3927835" cy="1655762"/>
          </a:xfrm>
        </p:spPr>
        <p:txBody>
          <a:bodyPr>
            <a:normAutofit/>
          </a:bodyPr>
          <a:lstStyle/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Студент: Семків А.Т.</a:t>
            </a:r>
          </a:p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Керівник: Матвієнків О.М.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FC9418-30C8-44D7-B08F-07AC1DC72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140604"/>
            <a:ext cx="1306770" cy="1656000"/>
          </a:xfrm>
          <a:prstGeom prst="rect">
            <a:avLst/>
          </a:prstGeom>
        </p:spPr>
      </p:pic>
      <p:sp>
        <p:nvSpPr>
          <p:cNvPr id="8" name="Підзаголовок 2">
            <a:extLst>
              <a:ext uri="{FF2B5EF4-FFF2-40B4-BE49-F238E27FC236}">
                <a16:creationId xmlns:a16="http://schemas.microsoft.com/office/drawing/2014/main" id="{EE134728-5BC8-44BB-8861-40E18A6EE220}"/>
              </a:ext>
            </a:extLst>
          </p:cNvPr>
          <p:cNvSpPr txBox="1">
            <a:spLocks/>
          </p:cNvSpPr>
          <p:nvPr/>
        </p:nvSpPr>
        <p:spPr>
          <a:xfrm>
            <a:off x="2139885" y="464483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Івано-Франківський національний технічний університет нафти і газу</a:t>
            </a:r>
          </a:p>
        </p:txBody>
      </p:sp>
      <p:sp>
        <p:nvSpPr>
          <p:cNvPr id="9" name="Підзаголовок 2">
            <a:extLst>
              <a:ext uri="{FF2B5EF4-FFF2-40B4-BE49-F238E27FC236}">
                <a16:creationId xmlns:a16="http://schemas.microsoft.com/office/drawing/2014/main" id="{805C3BBC-3B5E-4DBA-B63D-879125B5B68B}"/>
              </a:ext>
            </a:extLst>
          </p:cNvPr>
          <p:cNvSpPr txBox="1">
            <a:spLocks/>
          </p:cNvSpPr>
          <p:nvPr/>
        </p:nvSpPr>
        <p:spPr>
          <a:xfrm>
            <a:off x="2221256" y="1407319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Кафедра будівництва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4313151-1EB8-43CD-9D10-825B10E9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1</a:t>
            </a:fld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03138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CB73FFB-4C85-4A4C-B0C7-E247BFC7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2</a:t>
            </a:fld>
            <a:endParaRPr lang="uk-UA" sz="20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C77E5F-CBA1-40AE-84B0-7B1016B61982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952902" y="15058"/>
            <a:ext cx="9686523" cy="684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86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295110-F120-4F36-873B-6B983490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3</a:t>
            </a:fld>
            <a:endParaRPr lang="uk-UA" sz="20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17ED79-00EF-45DB-86C6-9588EDECB72C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3692730" y="0"/>
            <a:ext cx="4806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89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9918756-6A55-46EB-9AFD-8A46741F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4</a:t>
            </a:fld>
            <a:endParaRPr lang="uk-UA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A4D0E5-1A34-47EE-AC77-FB9E5529501C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143402" y="0"/>
            <a:ext cx="9720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1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5</a:t>
            </a:fld>
            <a:endParaRPr lang="uk-UA" sz="2000" b="1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D7C80F-0AE8-4BFB-8928-D37EC77AEF2C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124352" y="1"/>
            <a:ext cx="9733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6</a:t>
            </a:fld>
            <a:endParaRPr lang="uk-UA" sz="2000" b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79B376-7CC1-41EE-A50B-D54FD3674557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332323" y="68262"/>
            <a:ext cx="9527353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45</Words>
  <Application>Microsoft Office PowerPoint</Application>
  <PresentationFormat>Широкий екран</PresentationFormat>
  <Paragraphs>11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КВАЛІФІКАЦІЙНА РОБОТА БАКАЛАВРА  «Розробка технологічного процесу складання та зварювання газового котла КС-ГВ-10»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КВАЛІФІКАЦІЙНА РОБОТА БАКАЛАВРА  «Розроблення технології складання та зварювання ректифікаційної колони»</dc:title>
  <dc:creator>Олег Матвієнків</dc:creator>
  <cp:lastModifiedBy>Олег Матвієнків</cp:lastModifiedBy>
  <cp:revision>7</cp:revision>
  <dcterms:created xsi:type="dcterms:W3CDTF">2022-06-23T04:56:56Z</dcterms:created>
  <dcterms:modified xsi:type="dcterms:W3CDTF">2026-06-22T10:11:51Z</dcterms:modified>
</cp:coreProperties>
</file>