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5" r:id="rId1"/>
  </p:sldMasterIdLst>
  <p:notesMasterIdLst>
    <p:notesMasterId r:id="rId15"/>
  </p:notesMasterIdLst>
  <p:sldIdLst>
    <p:sldId id="256" r:id="rId2"/>
    <p:sldId id="257" r:id="rId3"/>
    <p:sldId id="259" r:id="rId4"/>
    <p:sldId id="258" r:id="rId5"/>
    <p:sldId id="260" r:id="rId6"/>
    <p:sldId id="261" r:id="rId7"/>
    <p:sldId id="262" r:id="rId8"/>
    <p:sldId id="269" r:id="rId9"/>
    <p:sldId id="263" r:id="rId10"/>
    <p:sldId id="264" r:id="rId11"/>
    <p:sldId id="265" r:id="rId12"/>
    <p:sldId id="266" r:id="rId13"/>
    <p:sldId id="268" r:id="rId14"/>
  </p:sldIdLst>
  <p:sldSz cx="12192000" cy="6858000"/>
  <p:notesSz cx="6858000" cy="9144000"/>
  <p:embeddedFontLst>
    <p:embeddedFont>
      <p:font typeface="Calibri" panose="020F0502020204030204" pitchFamily="34" charset="0"/>
      <p:regular r:id="rId16"/>
      <p:bold r:id="rId17"/>
      <p:italic r:id="rId18"/>
      <p:boldItalic r:id="rId19"/>
    </p:embeddedFont>
    <p:embeddedFont>
      <p:font typeface="Century Gothic" panose="020B0502020202020204" pitchFamily="34" charset="0"/>
      <p:regular r:id="rId20"/>
      <p:bold r:id="rId21"/>
      <p:italic r:id="rId22"/>
      <p:boldItalic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5" name="Google Shape;14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1" name="Google Shape;201;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2afe611710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8" name="Google Shape;208;g2afe611710a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1" name="Google Shape;221;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2" name="Google Shape;15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3" name="Google Shape;163;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7" name="Google Shape;157;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9" name="Google Shape;16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5" name="Google Shape;175;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2" name="Google Shape;182;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9" name="Google Shape;189;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5" name="Google Shape;195;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Титульный слайд" type="title">
  <p:cSld name="TITLE">
    <p:spTree>
      <p:nvGrpSpPr>
        <p:cNvPr id="1" name="Shape 17"/>
        <p:cNvGrpSpPr/>
        <p:nvPr/>
      </p:nvGrpSpPr>
      <p:grpSpPr>
        <a:xfrm>
          <a:off x="0" y="0"/>
          <a:ext cx="0" cy="0"/>
          <a:chOff x="0" y="0"/>
          <a:chExt cx="0" cy="0"/>
        </a:xfrm>
      </p:grpSpPr>
      <p:sp>
        <p:nvSpPr>
          <p:cNvPr id="18" name="Google Shape;18;p2"/>
          <p:cNvSpPr txBox="1">
            <a:spLocks noGrp="1"/>
          </p:cNvSpPr>
          <p:nvPr>
            <p:ph type="ctrTitle"/>
          </p:nvPr>
        </p:nvSpPr>
        <p:spPr>
          <a:xfrm>
            <a:off x="1154955" y="1447800"/>
            <a:ext cx="8825658" cy="332958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chemeClr val="lt2"/>
              </a:buClr>
              <a:buSzPts val="7200"/>
              <a:buFont typeface="Century Gothic"/>
              <a:buNone/>
              <a:defRPr sz="72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
          <p:cNvSpPr txBox="1">
            <a:spLocks noGrp="1"/>
          </p:cNvSpPr>
          <p:nvPr>
            <p:ph type="subTitle" idx="1"/>
          </p:nvPr>
        </p:nvSpPr>
        <p:spPr>
          <a:xfrm>
            <a:off x="1154955" y="4777380"/>
            <a:ext cx="8825658" cy="861420"/>
          </a:xfrm>
          <a:prstGeom prst="rect">
            <a:avLst/>
          </a:prstGeom>
          <a:noFill/>
          <a:ln>
            <a:noFill/>
          </a:ln>
        </p:spPr>
        <p:txBody>
          <a:bodyPr spcFirstLastPara="1" wrap="square" lIns="91425" tIns="45700" rIns="91425" bIns="45700" anchor="t" anchorCtr="0">
            <a:normAutofit/>
          </a:bodyPr>
          <a:lstStyle>
            <a:lvl1pPr lvl="0" algn="l">
              <a:spcBef>
                <a:spcPts val="1000"/>
              </a:spcBef>
              <a:spcAft>
                <a:spcPts val="0"/>
              </a:spcAft>
              <a:buSzPts val="1600"/>
              <a:buNone/>
              <a:defRPr cap="none">
                <a:solidFill>
                  <a:srgbClr val="86D1D8"/>
                </a:solidFill>
              </a:defRPr>
            </a:lvl1pPr>
            <a:lvl2pPr lvl="1" algn="ctr">
              <a:spcBef>
                <a:spcPts val="1000"/>
              </a:spcBef>
              <a:spcAft>
                <a:spcPts val="0"/>
              </a:spcAft>
              <a:buSzPts val="1440"/>
              <a:buNone/>
              <a:defRPr>
                <a:solidFill>
                  <a:schemeClr val="lt1"/>
                </a:solidFill>
              </a:defRPr>
            </a:lvl2pPr>
            <a:lvl3pPr lvl="2" algn="ctr">
              <a:spcBef>
                <a:spcPts val="1000"/>
              </a:spcBef>
              <a:spcAft>
                <a:spcPts val="0"/>
              </a:spcAft>
              <a:buSzPts val="1280"/>
              <a:buNone/>
              <a:defRPr>
                <a:solidFill>
                  <a:schemeClr val="lt1"/>
                </a:solidFill>
              </a:defRPr>
            </a:lvl3pPr>
            <a:lvl4pPr lvl="3" algn="ctr">
              <a:spcBef>
                <a:spcPts val="1000"/>
              </a:spcBef>
              <a:spcAft>
                <a:spcPts val="0"/>
              </a:spcAft>
              <a:buSzPts val="1120"/>
              <a:buNone/>
              <a:defRPr>
                <a:solidFill>
                  <a:schemeClr val="lt1"/>
                </a:solidFill>
              </a:defRPr>
            </a:lvl4pPr>
            <a:lvl5pPr lvl="4" algn="ctr">
              <a:spcBef>
                <a:spcPts val="1000"/>
              </a:spcBef>
              <a:spcAft>
                <a:spcPts val="0"/>
              </a:spcAft>
              <a:buSzPts val="1120"/>
              <a:buNone/>
              <a:defRPr>
                <a:solidFill>
                  <a:schemeClr val="lt1"/>
                </a:solidFill>
              </a:defRPr>
            </a:lvl5pPr>
            <a:lvl6pPr lvl="5" algn="ctr">
              <a:spcBef>
                <a:spcPts val="1000"/>
              </a:spcBef>
              <a:spcAft>
                <a:spcPts val="0"/>
              </a:spcAft>
              <a:buSzPts val="1120"/>
              <a:buNone/>
              <a:defRPr>
                <a:solidFill>
                  <a:schemeClr val="lt1"/>
                </a:solidFill>
              </a:defRPr>
            </a:lvl6pPr>
            <a:lvl7pPr lvl="6" algn="ctr">
              <a:spcBef>
                <a:spcPts val="1000"/>
              </a:spcBef>
              <a:spcAft>
                <a:spcPts val="0"/>
              </a:spcAft>
              <a:buSzPts val="1120"/>
              <a:buNone/>
              <a:defRPr>
                <a:solidFill>
                  <a:schemeClr val="lt1"/>
                </a:solidFill>
              </a:defRPr>
            </a:lvl7pPr>
            <a:lvl8pPr lvl="7" algn="ctr">
              <a:spcBef>
                <a:spcPts val="1000"/>
              </a:spcBef>
              <a:spcAft>
                <a:spcPts val="0"/>
              </a:spcAft>
              <a:buSzPts val="1120"/>
              <a:buNone/>
              <a:defRPr>
                <a:solidFill>
                  <a:schemeClr val="lt1"/>
                </a:solidFill>
              </a:defRPr>
            </a:lvl8pPr>
            <a:lvl9pPr lvl="8" algn="ctr">
              <a:spcBef>
                <a:spcPts val="1000"/>
              </a:spcBef>
              <a:spcAft>
                <a:spcPts val="0"/>
              </a:spcAft>
              <a:buSzPts val="1120"/>
              <a:buNone/>
              <a:defRPr>
                <a:solidFill>
                  <a:schemeClr val="lt1"/>
                </a:solidFill>
              </a:defRPr>
            </a:lvl9pPr>
          </a:lstStyle>
          <a:p>
            <a:endParaRPr/>
          </a:p>
        </p:txBody>
      </p:sp>
      <p:sp>
        <p:nvSpPr>
          <p:cNvPr id="20" name="Google Shape;20;p2"/>
          <p:cNvSpPr txBox="1">
            <a:spLocks noGrp="1"/>
          </p:cNvSpPr>
          <p:nvPr>
            <p:ph type="dt" idx="10"/>
          </p:nvPr>
        </p:nvSpPr>
        <p:spPr>
          <a:xfrm rot="5400000">
            <a:off x="10155639" y="1790701"/>
            <a:ext cx="990599" cy="304799"/>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2"/>
          <p:cNvSpPr txBox="1">
            <a:spLocks noGrp="1"/>
          </p:cNvSpPr>
          <p:nvPr>
            <p:ph type="ftr" idx="11"/>
          </p:nvPr>
        </p:nvSpPr>
        <p:spPr>
          <a:xfrm rot="5400000">
            <a:off x="8951573" y="3225297"/>
            <a:ext cx="3859795" cy="30480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2"/>
          <p:cNvSpPr txBox="1">
            <a:spLocks noGrp="1"/>
          </p:cNvSpPr>
          <p:nvPr>
            <p:ph type="sldNum" idx="12"/>
          </p:nvPr>
        </p:nvSpPr>
        <p:spPr>
          <a:xfrm>
            <a:off x="10352540" y="295729"/>
            <a:ext cx="838199" cy="767687"/>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Панорамная фотография с подписью">
  <p:cSld name="Панорамная фотография с подписью">
    <p:spTree>
      <p:nvGrpSpPr>
        <p:cNvPr id="1" name="Shape 74"/>
        <p:cNvGrpSpPr/>
        <p:nvPr/>
      </p:nvGrpSpPr>
      <p:grpSpPr>
        <a:xfrm>
          <a:off x="0" y="0"/>
          <a:ext cx="0" cy="0"/>
          <a:chOff x="0" y="0"/>
          <a:chExt cx="0" cy="0"/>
        </a:xfrm>
      </p:grpSpPr>
      <p:sp>
        <p:nvSpPr>
          <p:cNvPr id="75" name="Google Shape;75;p11"/>
          <p:cNvSpPr txBox="1">
            <a:spLocks noGrp="1"/>
          </p:cNvSpPr>
          <p:nvPr>
            <p:ph type="title"/>
          </p:nvPr>
        </p:nvSpPr>
        <p:spPr>
          <a:xfrm>
            <a:off x="1154956" y="4800587"/>
            <a:ext cx="8825657"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lt2"/>
              </a:buClr>
              <a:buSzPts val="2400"/>
              <a:buFont typeface="Century Gothic"/>
              <a:buNone/>
              <a:defRPr sz="24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1"/>
          <p:cNvSpPr>
            <a:spLocks noGrp="1"/>
          </p:cNvSpPr>
          <p:nvPr>
            <p:ph type="pic" idx="2"/>
          </p:nvPr>
        </p:nvSpPr>
        <p:spPr>
          <a:xfrm>
            <a:off x="1154955" y="685800"/>
            <a:ext cx="8825658" cy="3640666"/>
          </a:xfrm>
          <a:prstGeom prst="roundRect">
            <a:avLst>
              <a:gd name="adj" fmla="val 1858"/>
            </a:avLst>
          </a:prstGeom>
          <a:noFill/>
          <a:ln>
            <a:noFill/>
          </a:ln>
          <a:effectLst>
            <a:outerShdw blurRad="50800" dist="50800" dir="5400000" algn="tl" rotWithShape="0">
              <a:srgbClr val="000000">
                <a:alpha val="42745"/>
              </a:srgbClr>
            </a:outerShdw>
          </a:effectLst>
        </p:spPr>
      </p:sp>
      <p:sp>
        <p:nvSpPr>
          <p:cNvPr id="77" name="Google Shape;77;p11"/>
          <p:cNvSpPr txBox="1">
            <a:spLocks noGrp="1"/>
          </p:cNvSpPr>
          <p:nvPr>
            <p:ph type="body" idx="1"/>
          </p:nvPr>
        </p:nvSpPr>
        <p:spPr>
          <a:xfrm>
            <a:off x="1154956" y="5367325"/>
            <a:ext cx="8825656" cy="493712"/>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960"/>
              <a:buNone/>
              <a:defRPr sz="1200"/>
            </a:lvl1pPr>
            <a:lvl2pPr marL="914400" lvl="1" indent="-228600" algn="l">
              <a:spcBef>
                <a:spcPts val="1000"/>
              </a:spcBef>
              <a:spcAft>
                <a:spcPts val="0"/>
              </a:spcAft>
              <a:buSzPts val="960"/>
              <a:buNone/>
              <a:defRPr sz="1200"/>
            </a:lvl2pPr>
            <a:lvl3pPr marL="1371600" lvl="2" indent="-228600" algn="l">
              <a:spcBef>
                <a:spcPts val="1000"/>
              </a:spcBef>
              <a:spcAft>
                <a:spcPts val="0"/>
              </a:spcAft>
              <a:buSzPts val="800"/>
              <a:buNone/>
              <a:defRPr sz="1000"/>
            </a:lvl3pPr>
            <a:lvl4pPr marL="1828800" lvl="3" indent="-228600" algn="l">
              <a:spcBef>
                <a:spcPts val="1000"/>
              </a:spcBef>
              <a:spcAft>
                <a:spcPts val="0"/>
              </a:spcAft>
              <a:buSzPts val="720"/>
              <a:buNone/>
              <a:defRPr sz="900"/>
            </a:lvl4pPr>
            <a:lvl5pPr marL="2286000" lvl="4" indent="-228600" algn="l">
              <a:spcBef>
                <a:spcPts val="1000"/>
              </a:spcBef>
              <a:spcAft>
                <a:spcPts val="0"/>
              </a:spcAft>
              <a:buSzPts val="720"/>
              <a:buNone/>
              <a:defRPr sz="900"/>
            </a:lvl5pPr>
            <a:lvl6pPr marL="2743200" lvl="5" indent="-228600" algn="l">
              <a:spcBef>
                <a:spcPts val="1000"/>
              </a:spcBef>
              <a:spcAft>
                <a:spcPts val="0"/>
              </a:spcAft>
              <a:buSzPts val="720"/>
              <a:buNone/>
              <a:defRPr sz="900"/>
            </a:lvl6pPr>
            <a:lvl7pPr marL="3200400" lvl="6" indent="-228600" algn="l">
              <a:spcBef>
                <a:spcPts val="1000"/>
              </a:spcBef>
              <a:spcAft>
                <a:spcPts val="0"/>
              </a:spcAft>
              <a:buSzPts val="720"/>
              <a:buNone/>
              <a:defRPr sz="900"/>
            </a:lvl7pPr>
            <a:lvl8pPr marL="3657600" lvl="7" indent="-228600" algn="l">
              <a:spcBef>
                <a:spcPts val="1000"/>
              </a:spcBef>
              <a:spcAft>
                <a:spcPts val="0"/>
              </a:spcAft>
              <a:buSzPts val="720"/>
              <a:buNone/>
              <a:defRPr sz="900"/>
            </a:lvl8pPr>
            <a:lvl9pPr marL="4114800" lvl="8" indent="-228600" algn="l">
              <a:spcBef>
                <a:spcPts val="1000"/>
              </a:spcBef>
              <a:spcAft>
                <a:spcPts val="0"/>
              </a:spcAft>
              <a:buSzPts val="720"/>
              <a:buNone/>
              <a:defRPr sz="900"/>
            </a:lvl9pPr>
          </a:lstStyle>
          <a:p>
            <a:endParaRPr/>
          </a:p>
        </p:txBody>
      </p:sp>
      <p:sp>
        <p:nvSpPr>
          <p:cNvPr id="78" name="Google Shape;78;p11"/>
          <p:cNvSpPr txBox="1">
            <a:spLocks noGrp="1"/>
          </p:cNvSpPr>
          <p:nvPr>
            <p:ph type="dt" idx="10"/>
          </p:nvPr>
        </p:nvSpPr>
        <p:spPr>
          <a:xfrm rot="5400000">
            <a:off x="10155639" y="1790701"/>
            <a:ext cx="990599" cy="304799"/>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1"/>
          <p:cNvSpPr txBox="1">
            <a:spLocks noGrp="1"/>
          </p:cNvSpPr>
          <p:nvPr>
            <p:ph type="ftr" idx="11"/>
          </p:nvPr>
        </p:nvSpPr>
        <p:spPr>
          <a:xfrm rot="5400000">
            <a:off x="8951573" y="3225297"/>
            <a:ext cx="3859795" cy="30480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11"/>
          <p:cNvSpPr txBox="1">
            <a:spLocks noGrp="1"/>
          </p:cNvSpPr>
          <p:nvPr>
            <p:ph type="sldNum" idx="12"/>
          </p:nvPr>
        </p:nvSpPr>
        <p:spPr>
          <a:xfrm>
            <a:off x="10352540" y="295729"/>
            <a:ext cx="838199" cy="767687"/>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Заголовок и подпись">
  <p:cSld name="Заголовок и подпись">
    <p:spTree>
      <p:nvGrpSpPr>
        <p:cNvPr id="1" name="Shape 81"/>
        <p:cNvGrpSpPr/>
        <p:nvPr/>
      </p:nvGrpSpPr>
      <p:grpSpPr>
        <a:xfrm>
          <a:off x="0" y="0"/>
          <a:ext cx="0" cy="0"/>
          <a:chOff x="0" y="0"/>
          <a:chExt cx="0" cy="0"/>
        </a:xfrm>
      </p:grpSpPr>
      <p:sp>
        <p:nvSpPr>
          <p:cNvPr id="82" name="Google Shape;82;p12"/>
          <p:cNvSpPr txBox="1">
            <a:spLocks noGrp="1"/>
          </p:cNvSpPr>
          <p:nvPr>
            <p:ph type="title"/>
          </p:nvPr>
        </p:nvSpPr>
        <p:spPr>
          <a:xfrm>
            <a:off x="1154954" y="1447800"/>
            <a:ext cx="8825659" cy="1981200"/>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Clr>
                <a:schemeClr val="lt2"/>
              </a:buClr>
              <a:buSzPts val="4800"/>
              <a:buFont typeface="Century Gothic"/>
              <a:buNone/>
              <a:defRPr sz="48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2"/>
          <p:cNvSpPr txBox="1">
            <a:spLocks noGrp="1"/>
          </p:cNvSpPr>
          <p:nvPr>
            <p:ph type="body" idx="1"/>
          </p:nvPr>
        </p:nvSpPr>
        <p:spPr>
          <a:xfrm>
            <a:off x="1154954" y="3657600"/>
            <a:ext cx="8825659" cy="2362200"/>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440"/>
              <a:buNone/>
              <a:defRPr sz="1800"/>
            </a:lvl1pPr>
            <a:lvl2pPr marL="914400" lvl="1" indent="-228600" algn="l">
              <a:spcBef>
                <a:spcPts val="1000"/>
              </a:spcBef>
              <a:spcAft>
                <a:spcPts val="0"/>
              </a:spcAft>
              <a:buSzPts val="960"/>
              <a:buNone/>
              <a:defRPr sz="1200"/>
            </a:lvl2pPr>
            <a:lvl3pPr marL="1371600" lvl="2" indent="-228600" algn="l">
              <a:spcBef>
                <a:spcPts val="1000"/>
              </a:spcBef>
              <a:spcAft>
                <a:spcPts val="0"/>
              </a:spcAft>
              <a:buSzPts val="800"/>
              <a:buNone/>
              <a:defRPr sz="1000"/>
            </a:lvl3pPr>
            <a:lvl4pPr marL="1828800" lvl="3" indent="-228600" algn="l">
              <a:spcBef>
                <a:spcPts val="1000"/>
              </a:spcBef>
              <a:spcAft>
                <a:spcPts val="0"/>
              </a:spcAft>
              <a:buSzPts val="720"/>
              <a:buNone/>
              <a:defRPr sz="900"/>
            </a:lvl4pPr>
            <a:lvl5pPr marL="2286000" lvl="4" indent="-228600" algn="l">
              <a:spcBef>
                <a:spcPts val="1000"/>
              </a:spcBef>
              <a:spcAft>
                <a:spcPts val="0"/>
              </a:spcAft>
              <a:buSzPts val="720"/>
              <a:buNone/>
              <a:defRPr sz="900"/>
            </a:lvl5pPr>
            <a:lvl6pPr marL="2743200" lvl="5" indent="-228600" algn="l">
              <a:spcBef>
                <a:spcPts val="1000"/>
              </a:spcBef>
              <a:spcAft>
                <a:spcPts val="0"/>
              </a:spcAft>
              <a:buSzPts val="720"/>
              <a:buNone/>
              <a:defRPr sz="900"/>
            </a:lvl6pPr>
            <a:lvl7pPr marL="3200400" lvl="6" indent="-228600" algn="l">
              <a:spcBef>
                <a:spcPts val="1000"/>
              </a:spcBef>
              <a:spcAft>
                <a:spcPts val="0"/>
              </a:spcAft>
              <a:buSzPts val="720"/>
              <a:buNone/>
              <a:defRPr sz="900"/>
            </a:lvl7pPr>
            <a:lvl8pPr marL="3657600" lvl="7" indent="-228600" algn="l">
              <a:spcBef>
                <a:spcPts val="1000"/>
              </a:spcBef>
              <a:spcAft>
                <a:spcPts val="0"/>
              </a:spcAft>
              <a:buSzPts val="720"/>
              <a:buNone/>
              <a:defRPr sz="900"/>
            </a:lvl8pPr>
            <a:lvl9pPr marL="4114800" lvl="8" indent="-228600" algn="l">
              <a:spcBef>
                <a:spcPts val="1000"/>
              </a:spcBef>
              <a:spcAft>
                <a:spcPts val="0"/>
              </a:spcAft>
              <a:buSzPts val="720"/>
              <a:buNone/>
              <a:defRPr sz="900"/>
            </a:lvl9pPr>
          </a:lstStyle>
          <a:p>
            <a:endParaRPr/>
          </a:p>
        </p:txBody>
      </p:sp>
      <p:sp>
        <p:nvSpPr>
          <p:cNvPr id="84" name="Google Shape;84;p12"/>
          <p:cNvSpPr txBox="1">
            <a:spLocks noGrp="1"/>
          </p:cNvSpPr>
          <p:nvPr>
            <p:ph type="dt" idx="10"/>
          </p:nvPr>
        </p:nvSpPr>
        <p:spPr>
          <a:xfrm rot="5400000">
            <a:off x="10155639" y="1790701"/>
            <a:ext cx="990599" cy="304799"/>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12"/>
          <p:cNvSpPr txBox="1">
            <a:spLocks noGrp="1"/>
          </p:cNvSpPr>
          <p:nvPr>
            <p:ph type="ftr" idx="11"/>
          </p:nvPr>
        </p:nvSpPr>
        <p:spPr>
          <a:xfrm rot="5400000">
            <a:off x="8951573" y="3225297"/>
            <a:ext cx="3859795" cy="30480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12"/>
          <p:cNvSpPr txBox="1">
            <a:spLocks noGrp="1"/>
          </p:cNvSpPr>
          <p:nvPr>
            <p:ph type="sldNum" idx="12"/>
          </p:nvPr>
        </p:nvSpPr>
        <p:spPr>
          <a:xfrm>
            <a:off x="10352540" y="295729"/>
            <a:ext cx="838199" cy="767687"/>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Цитата с подписью">
  <p:cSld name="Цитата с подписью">
    <p:spTree>
      <p:nvGrpSpPr>
        <p:cNvPr id="1" name="Shape 87"/>
        <p:cNvGrpSpPr/>
        <p:nvPr/>
      </p:nvGrpSpPr>
      <p:grpSpPr>
        <a:xfrm>
          <a:off x="0" y="0"/>
          <a:ext cx="0" cy="0"/>
          <a:chOff x="0" y="0"/>
          <a:chExt cx="0" cy="0"/>
        </a:xfrm>
      </p:grpSpPr>
      <p:sp>
        <p:nvSpPr>
          <p:cNvPr id="88" name="Google Shape;88;p13"/>
          <p:cNvSpPr txBox="1">
            <a:spLocks noGrp="1"/>
          </p:cNvSpPr>
          <p:nvPr>
            <p:ph type="title"/>
          </p:nvPr>
        </p:nvSpPr>
        <p:spPr>
          <a:xfrm>
            <a:off x="1574801" y="1447800"/>
            <a:ext cx="7999315" cy="2323374"/>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Clr>
                <a:schemeClr val="lt2"/>
              </a:buClr>
              <a:buSzPts val="4800"/>
              <a:buFont typeface="Century Gothic"/>
              <a:buNone/>
              <a:defRPr sz="48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3"/>
          <p:cNvSpPr txBox="1">
            <a:spLocks noGrp="1"/>
          </p:cNvSpPr>
          <p:nvPr>
            <p:ph type="body" idx="1"/>
          </p:nvPr>
        </p:nvSpPr>
        <p:spPr>
          <a:xfrm>
            <a:off x="1930400" y="3771174"/>
            <a:ext cx="7279649" cy="34217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120"/>
              <a:buNone/>
              <a:defRPr sz="1400" b="0" i="0" cap="small">
                <a:solidFill>
                  <a:srgbClr val="86D1D8"/>
                </a:solidFill>
                <a:latin typeface="Century Gothic"/>
                <a:ea typeface="Century Gothic"/>
                <a:cs typeface="Century Gothic"/>
                <a:sym typeface="Century Gothic"/>
              </a:defRPr>
            </a:lvl1pPr>
            <a:lvl2pPr marL="914400" lvl="1" indent="-228600" algn="l">
              <a:spcBef>
                <a:spcPts val="1000"/>
              </a:spcBef>
              <a:spcAft>
                <a:spcPts val="0"/>
              </a:spcAft>
              <a:buSzPts val="960"/>
              <a:buNone/>
              <a:defRPr sz="1200"/>
            </a:lvl2pPr>
            <a:lvl3pPr marL="1371600" lvl="2" indent="-228600" algn="l">
              <a:spcBef>
                <a:spcPts val="1000"/>
              </a:spcBef>
              <a:spcAft>
                <a:spcPts val="0"/>
              </a:spcAft>
              <a:buSzPts val="800"/>
              <a:buNone/>
              <a:defRPr sz="1000"/>
            </a:lvl3pPr>
            <a:lvl4pPr marL="1828800" lvl="3" indent="-228600" algn="l">
              <a:spcBef>
                <a:spcPts val="1000"/>
              </a:spcBef>
              <a:spcAft>
                <a:spcPts val="0"/>
              </a:spcAft>
              <a:buSzPts val="720"/>
              <a:buNone/>
              <a:defRPr sz="900"/>
            </a:lvl4pPr>
            <a:lvl5pPr marL="2286000" lvl="4" indent="-228600" algn="l">
              <a:spcBef>
                <a:spcPts val="1000"/>
              </a:spcBef>
              <a:spcAft>
                <a:spcPts val="0"/>
              </a:spcAft>
              <a:buSzPts val="720"/>
              <a:buNone/>
              <a:defRPr sz="900"/>
            </a:lvl5pPr>
            <a:lvl6pPr marL="2743200" lvl="5" indent="-228600" algn="l">
              <a:spcBef>
                <a:spcPts val="1000"/>
              </a:spcBef>
              <a:spcAft>
                <a:spcPts val="0"/>
              </a:spcAft>
              <a:buSzPts val="720"/>
              <a:buNone/>
              <a:defRPr sz="900"/>
            </a:lvl6pPr>
            <a:lvl7pPr marL="3200400" lvl="6" indent="-228600" algn="l">
              <a:spcBef>
                <a:spcPts val="1000"/>
              </a:spcBef>
              <a:spcAft>
                <a:spcPts val="0"/>
              </a:spcAft>
              <a:buSzPts val="720"/>
              <a:buNone/>
              <a:defRPr sz="900"/>
            </a:lvl7pPr>
            <a:lvl8pPr marL="3657600" lvl="7" indent="-228600" algn="l">
              <a:spcBef>
                <a:spcPts val="1000"/>
              </a:spcBef>
              <a:spcAft>
                <a:spcPts val="0"/>
              </a:spcAft>
              <a:buSzPts val="720"/>
              <a:buNone/>
              <a:defRPr sz="900"/>
            </a:lvl8pPr>
            <a:lvl9pPr marL="4114800" lvl="8" indent="-228600" algn="l">
              <a:spcBef>
                <a:spcPts val="1000"/>
              </a:spcBef>
              <a:spcAft>
                <a:spcPts val="0"/>
              </a:spcAft>
              <a:buSzPts val="720"/>
              <a:buNone/>
              <a:defRPr sz="900"/>
            </a:lvl9pPr>
          </a:lstStyle>
          <a:p>
            <a:endParaRPr/>
          </a:p>
        </p:txBody>
      </p:sp>
      <p:sp>
        <p:nvSpPr>
          <p:cNvPr id="90" name="Google Shape;90;p13"/>
          <p:cNvSpPr txBox="1">
            <a:spLocks noGrp="1"/>
          </p:cNvSpPr>
          <p:nvPr>
            <p:ph type="body" idx="2"/>
          </p:nvPr>
        </p:nvSpPr>
        <p:spPr>
          <a:xfrm>
            <a:off x="1154954" y="4350657"/>
            <a:ext cx="8825659" cy="1676400"/>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440"/>
              <a:buNone/>
              <a:defRPr sz="1800"/>
            </a:lvl1pPr>
            <a:lvl2pPr marL="914400" lvl="1" indent="-228600" algn="l">
              <a:spcBef>
                <a:spcPts val="1000"/>
              </a:spcBef>
              <a:spcAft>
                <a:spcPts val="0"/>
              </a:spcAft>
              <a:buSzPts val="960"/>
              <a:buNone/>
              <a:defRPr sz="1200"/>
            </a:lvl2pPr>
            <a:lvl3pPr marL="1371600" lvl="2" indent="-228600" algn="l">
              <a:spcBef>
                <a:spcPts val="1000"/>
              </a:spcBef>
              <a:spcAft>
                <a:spcPts val="0"/>
              </a:spcAft>
              <a:buSzPts val="800"/>
              <a:buNone/>
              <a:defRPr sz="1000"/>
            </a:lvl3pPr>
            <a:lvl4pPr marL="1828800" lvl="3" indent="-228600" algn="l">
              <a:spcBef>
                <a:spcPts val="1000"/>
              </a:spcBef>
              <a:spcAft>
                <a:spcPts val="0"/>
              </a:spcAft>
              <a:buSzPts val="720"/>
              <a:buNone/>
              <a:defRPr sz="900"/>
            </a:lvl4pPr>
            <a:lvl5pPr marL="2286000" lvl="4" indent="-228600" algn="l">
              <a:spcBef>
                <a:spcPts val="1000"/>
              </a:spcBef>
              <a:spcAft>
                <a:spcPts val="0"/>
              </a:spcAft>
              <a:buSzPts val="720"/>
              <a:buNone/>
              <a:defRPr sz="900"/>
            </a:lvl5pPr>
            <a:lvl6pPr marL="2743200" lvl="5" indent="-228600" algn="l">
              <a:spcBef>
                <a:spcPts val="1000"/>
              </a:spcBef>
              <a:spcAft>
                <a:spcPts val="0"/>
              </a:spcAft>
              <a:buSzPts val="720"/>
              <a:buNone/>
              <a:defRPr sz="900"/>
            </a:lvl6pPr>
            <a:lvl7pPr marL="3200400" lvl="6" indent="-228600" algn="l">
              <a:spcBef>
                <a:spcPts val="1000"/>
              </a:spcBef>
              <a:spcAft>
                <a:spcPts val="0"/>
              </a:spcAft>
              <a:buSzPts val="720"/>
              <a:buNone/>
              <a:defRPr sz="900"/>
            </a:lvl7pPr>
            <a:lvl8pPr marL="3657600" lvl="7" indent="-228600" algn="l">
              <a:spcBef>
                <a:spcPts val="1000"/>
              </a:spcBef>
              <a:spcAft>
                <a:spcPts val="0"/>
              </a:spcAft>
              <a:buSzPts val="720"/>
              <a:buNone/>
              <a:defRPr sz="900"/>
            </a:lvl8pPr>
            <a:lvl9pPr marL="4114800" lvl="8" indent="-228600" algn="l">
              <a:spcBef>
                <a:spcPts val="1000"/>
              </a:spcBef>
              <a:spcAft>
                <a:spcPts val="0"/>
              </a:spcAft>
              <a:buSzPts val="720"/>
              <a:buNone/>
              <a:defRPr sz="900"/>
            </a:lvl9pPr>
          </a:lstStyle>
          <a:p>
            <a:endParaRPr/>
          </a:p>
        </p:txBody>
      </p:sp>
      <p:sp>
        <p:nvSpPr>
          <p:cNvPr id="91" name="Google Shape;91;p13"/>
          <p:cNvSpPr txBox="1">
            <a:spLocks noGrp="1"/>
          </p:cNvSpPr>
          <p:nvPr>
            <p:ph type="dt" idx="10"/>
          </p:nvPr>
        </p:nvSpPr>
        <p:spPr>
          <a:xfrm rot="5400000">
            <a:off x="10155639" y="1790701"/>
            <a:ext cx="990599" cy="304799"/>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 name="Google Shape;92;p13"/>
          <p:cNvSpPr txBox="1">
            <a:spLocks noGrp="1"/>
          </p:cNvSpPr>
          <p:nvPr>
            <p:ph type="ftr" idx="11"/>
          </p:nvPr>
        </p:nvSpPr>
        <p:spPr>
          <a:xfrm rot="5400000">
            <a:off x="8951573" y="3225297"/>
            <a:ext cx="3859795" cy="30480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13"/>
          <p:cNvSpPr txBox="1">
            <a:spLocks noGrp="1"/>
          </p:cNvSpPr>
          <p:nvPr>
            <p:ph type="sldNum" idx="12"/>
          </p:nvPr>
        </p:nvSpPr>
        <p:spPr>
          <a:xfrm>
            <a:off x="10352540" y="295729"/>
            <a:ext cx="838199" cy="767687"/>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uk-UA"/>
              <a:t>‹№›</a:t>
            </a:fld>
            <a:endParaRPr/>
          </a:p>
        </p:txBody>
      </p:sp>
      <p:sp>
        <p:nvSpPr>
          <p:cNvPr id="94" name="Google Shape;94;p13"/>
          <p:cNvSpPr txBox="1"/>
          <p:nvPr/>
        </p:nvSpPr>
        <p:spPr>
          <a:xfrm>
            <a:off x="898295" y="971253"/>
            <a:ext cx="801912" cy="196977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uk-UA" sz="12200" b="0" i="0">
                <a:solidFill>
                  <a:srgbClr val="86D1D8"/>
                </a:solidFill>
                <a:latin typeface="Arial"/>
                <a:ea typeface="Arial"/>
                <a:cs typeface="Arial"/>
                <a:sym typeface="Arial"/>
              </a:rPr>
              <a:t>“</a:t>
            </a:r>
            <a:endParaRPr/>
          </a:p>
        </p:txBody>
      </p:sp>
      <p:sp>
        <p:nvSpPr>
          <p:cNvPr id="95" name="Google Shape;95;p13"/>
          <p:cNvSpPr txBox="1"/>
          <p:nvPr/>
        </p:nvSpPr>
        <p:spPr>
          <a:xfrm>
            <a:off x="9330490" y="2613787"/>
            <a:ext cx="801912" cy="196977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uk-UA" sz="12200" b="0" i="0">
                <a:solidFill>
                  <a:srgbClr val="86D1D8"/>
                </a:solidFill>
                <a:latin typeface="Arial"/>
                <a:ea typeface="Arial"/>
                <a:cs typeface="Arial"/>
                <a:sym typeface="Arial"/>
              </a:rPr>
              <a:t>”</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Карточка имени">
  <p:cSld name="Карточка имени">
    <p:spTree>
      <p:nvGrpSpPr>
        <p:cNvPr id="1" name="Shape 96"/>
        <p:cNvGrpSpPr/>
        <p:nvPr/>
      </p:nvGrpSpPr>
      <p:grpSpPr>
        <a:xfrm>
          <a:off x="0" y="0"/>
          <a:ext cx="0" cy="0"/>
          <a:chOff x="0" y="0"/>
          <a:chExt cx="0" cy="0"/>
        </a:xfrm>
      </p:grpSpPr>
      <p:sp>
        <p:nvSpPr>
          <p:cNvPr id="97" name="Google Shape;97;p14"/>
          <p:cNvSpPr txBox="1">
            <a:spLocks noGrp="1"/>
          </p:cNvSpPr>
          <p:nvPr>
            <p:ph type="title"/>
          </p:nvPr>
        </p:nvSpPr>
        <p:spPr>
          <a:xfrm>
            <a:off x="1154954" y="3124201"/>
            <a:ext cx="8825660" cy="165318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chemeClr val="lt2"/>
              </a:buClr>
              <a:buSzPts val="4000"/>
              <a:buFont typeface="Century Gothic"/>
              <a:buNone/>
              <a:defRPr sz="40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14"/>
          <p:cNvSpPr txBox="1">
            <a:spLocks noGrp="1"/>
          </p:cNvSpPr>
          <p:nvPr>
            <p:ph type="body" idx="1"/>
          </p:nvPr>
        </p:nvSpPr>
        <p:spPr>
          <a:xfrm>
            <a:off x="1154954" y="4777381"/>
            <a:ext cx="8825659" cy="860400"/>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600"/>
              <a:buNone/>
              <a:defRPr sz="2000" cap="none">
                <a:solidFill>
                  <a:srgbClr val="86D1D8"/>
                </a:solidFill>
              </a:defRPr>
            </a:lvl1pPr>
            <a:lvl2pPr marL="914400" lvl="1" indent="-228600" algn="l">
              <a:spcBef>
                <a:spcPts val="1000"/>
              </a:spcBef>
              <a:spcAft>
                <a:spcPts val="0"/>
              </a:spcAft>
              <a:buSzPts val="1440"/>
              <a:buNone/>
              <a:defRPr sz="1800">
                <a:solidFill>
                  <a:schemeClr val="lt1"/>
                </a:solidFill>
              </a:defRPr>
            </a:lvl2pPr>
            <a:lvl3pPr marL="1371600" lvl="2" indent="-228600" algn="l">
              <a:spcBef>
                <a:spcPts val="1000"/>
              </a:spcBef>
              <a:spcAft>
                <a:spcPts val="0"/>
              </a:spcAft>
              <a:buSzPts val="1280"/>
              <a:buNone/>
              <a:defRPr sz="1600">
                <a:solidFill>
                  <a:schemeClr val="lt1"/>
                </a:solidFill>
              </a:defRPr>
            </a:lvl3pPr>
            <a:lvl4pPr marL="1828800" lvl="3" indent="-228600" algn="l">
              <a:spcBef>
                <a:spcPts val="1000"/>
              </a:spcBef>
              <a:spcAft>
                <a:spcPts val="0"/>
              </a:spcAft>
              <a:buSzPts val="1120"/>
              <a:buNone/>
              <a:defRPr sz="1400">
                <a:solidFill>
                  <a:schemeClr val="lt1"/>
                </a:solidFill>
              </a:defRPr>
            </a:lvl4pPr>
            <a:lvl5pPr marL="2286000" lvl="4" indent="-228600" algn="l">
              <a:spcBef>
                <a:spcPts val="1000"/>
              </a:spcBef>
              <a:spcAft>
                <a:spcPts val="0"/>
              </a:spcAft>
              <a:buSzPts val="1120"/>
              <a:buNone/>
              <a:defRPr sz="1400">
                <a:solidFill>
                  <a:schemeClr val="lt1"/>
                </a:solidFill>
              </a:defRPr>
            </a:lvl5pPr>
            <a:lvl6pPr marL="2743200" lvl="5" indent="-228600" algn="l">
              <a:spcBef>
                <a:spcPts val="1000"/>
              </a:spcBef>
              <a:spcAft>
                <a:spcPts val="0"/>
              </a:spcAft>
              <a:buSzPts val="1120"/>
              <a:buNone/>
              <a:defRPr sz="1400">
                <a:solidFill>
                  <a:schemeClr val="lt1"/>
                </a:solidFill>
              </a:defRPr>
            </a:lvl6pPr>
            <a:lvl7pPr marL="3200400" lvl="6" indent="-228600" algn="l">
              <a:spcBef>
                <a:spcPts val="1000"/>
              </a:spcBef>
              <a:spcAft>
                <a:spcPts val="0"/>
              </a:spcAft>
              <a:buSzPts val="1120"/>
              <a:buNone/>
              <a:defRPr sz="1400">
                <a:solidFill>
                  <a:schemeClr val="lt1"/>
                </a:solidFill>
              </a:defRPr>
            </a:lvl7pPr>
            <a:lvl8pPr marL="3657600" lvl="7" indent="-228600" algn="l">
              <a:spcBef>
                <a:spcPts val="1000"/>
              </a:spcBef>
              <a:spcAft>
                <a:spcPts val="0"/>
              </a:spcAft>
              <a:buSzPts val="1120"/>
              <a:buNone/>
              <a:defRPr sz="1400">
                <a:solidFill>
                  <a:schemeClr val="lt1"/>
                </a:solidFill>
              </a:defRPr>
            </a:lvl8pPr>
            <a:lvl9pPr marL="4114800" lvl="8" indent="-228600" algn="l">
              <a:spcBef>
                <a:spcPts val="1000"/>
              </a:spcBef>
              <a:spcAft>
                <a:spcPts val="0"/>
              </a:spcAft>
              <a:buSzPts val="1120"/>
              <a:buNone/>
              <a:defRPr sz="1400">
                <a:solidFill>
                  <a:schemeClr val="lt1"/>
                </a:solidFill>
              </a:defRPr>
            </a:lvl9pPr>
          </a:lstStyle>
          <a:p>
            <a:endParaRPr/>
          </a:p>
        </p:txBody>
      </p:sp>
      <p:sp>
        <p:nvSpPr>
          <p:cNvPr id="99" name="Google Shape;99;p14"/>
          <p:cNvSpPr txBox="1">
            <a:spLocks noGrp="1"/>
          </p:cNvSpPr>
          <p:nvPr>
            <p:ph type="dt" idx="10"/>
          </p:nvPr>
        </p:nvSpPr>
        <p:spPr>
          <a:xfrm rot="5400000">
            <a:off x="10155639" y="1790701"/>
            <a:ext cx="990599" cy="304799"/>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0" name="Google Shape;100;p14"/>
          <p:cNvSpPr txBox="1">
            <a:spLocks noGrp="1"/>
          </p:cNvSpPr>
          <p:nvPr>
            <p:ph type="ftr" idx="11"/>
          </p:nvPr>
        </p:nvSpPr>
        <p:spPr>
          <a:xfrm rot="5400000">
            <a:off x="8951573" y="3225297"/>
            <a:ext cx="3859795" cy="30480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1" name="Google Shape;101;p14"/>
          <p:cNvSpPr txBox="1">
            <a:spLocks noGrp="1"/>
          </p:cNvSpPr>
          <p:nvPr>
            <p:ph type="sldNum" idx="12"/>
          </p:nvPr>
        </p:nvSpPr>
        <p:spPr>
          <a:xfrm>
            <a:off x="10352540" y="295729"/>
            <a:ext cx="838199" cy="767687"/>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Три колонки">
  <p:cSld name="Три колонки">
    <p:spTree>
      <p:nvGrpSpPr>
        <p:cNvPr id="1" name="Shape 102"/>
        <p:cNvGrpSpPr/>
        <p:nvPr/>
      </p:nvGrpSpPr>
      <p:grpSpPr>
        <a:xfrm>
          <a:off x="0" y="0"/>
          <a:ext cx="0" cy="0"/>
          <a:chOff x="0" y="0"/>
          <a:chExt cx="0" cy="0"/>
        </a:xfrm>
      </p:grpSpPr>
      <p:sp>
        <p:nvSpPr>
          <p:cNvPr id="103" name="Google Shape;103;p15"/>
          <p:cNvSpPr txBox="1">
            <a:spLocks noGrp="1"/>
          </p:cNvSpPr>
          <p:nvPr>
            <p:ph type="title"/>
          </p:nvPr>
        </p:nvSpPr>
        <p:spPr>
          <a:xfrm>
            <a:off x="646111" y="452718"/>
            <a:ext cx="9404723" cy="1400530"/>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Clr>
                <a:schemeClr val="lt2"/>
              </a:buClr>
              <a:buSzPts val="4200"/>
              <a:buFont typeface="Century Gothic"/>
              <a:buNone/>
              <a:defRPr sz="42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4" name="Google Shape;104;p15"/>
          <p:cNvSpPr txBox="1">
            <a:spLocks noGrp="1"/>
          </p:cNvSpPr>
          <p:nvPr>
            <p:ph type="body" idx="1"/>
          </p:nvPr>
        </p:nvSpPr>
        <p:spPr>
          <a:xfrm>
            <a:off x="632947" y="1981200"/>
            <a:ext cx="2946866"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None/>
              <a:defRPr sz="2400" b="0">
                <a:solidFill>
                  <a:srgbClr val="86D1D8"/>
                </a:solidFill>
              </a:defRPr>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105" name="Google Shape;105;p15"/>
          <p:cNvSpPr txBox="1">
            <a:spLocks noGrp="1"/>
          </p:cNvSpPr>
          <p:nvPr>
            <p:ph type="body" idx="2"/>
          </p:nvPr>
        </p:nvSpPr>
        <p:spPr>
          <a:xfrm>
            <a:off x="652463" y="2667000"/>
            <a:ext cx="2927350" cy="3589338"/>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120"/>
              <a:buNone/>
              <a:defRPr sz="1400"/>
            </a:lvl1pPr>
            <a:lvl2pPr marL="914400" lvl="1" indent="-228600" algn="l">
              <a:spcBef>
                <a:spcPts val="1000"/>
              </a:spcBef>
              <a:spcAft>
                <a:spcPts val="0"/>
              </a:spcAft>
              <a:buSzPts val="960"/>
              <a:buNone/>
              <a:defRPr sz="1200"/>
            </a:lvl2pPr>
            <a:lvl3pPr marL="1371600" lvl="2" indent="-228600" algn="l">
              <a:spcBef>
                <a:spcPts val="1000"/>
              </a:spcBef>
              <a:spcAft>
                <a:spcPts val="0"/>
              </a:spcAft>
              <a:buSzPts val="800"/>
              <a:buNone/>
              <a:defRPr sz="1000"/>
            </a:lvl3pPr>
            <a:lvl4pPr marL="1828800" lvl="3" indent="-228600" algn="l">
              <a:spcBef>
                <a:spcPts val="1000"/>
              </a:spcBef>
              <a:spcAft>
                <a:spcPts val="0"/>
              </a:spcAft>
              <a:buSzPts val="720"/>
              <a:buNone/>
              <a:defRPr sz="900"/>
            </a:lvl4pPr>
            <a:lvl5pPr marL="2286000" lvl="4" indent="-228600" algn="l">
              <a:spcBef>
                <a:spcPts val="1000"/>
              </a:spcBef>
              <a:spcAft>
                <a:spcPts val="0"/>
              </a:spcAft>
              <a:buSzPts val="720"/>
              <a:buNone/>
              <a:defRPr sz="900"/>
            </a:lvl5pPr>
            <a:lvl6pPr marL="2743200" lvl="5" indent="-228600" algn="l">
              <a:spcBef>
                <a:spcPts val="1000"/>
              </a:spcBef>
              <a:spcAft>
                <a:spcPts val="0"/>
              </a:spcAft>
              <a:buSzPts val="720"/>
              <a:buNone/>
              <a:defRPr sz="900"/>
            </a:lvl6pPr>
            <a:lvl7pPr marL="3200400" lvl="6" indent="-228600" algn="l">
              <a:spcBef>
                <a:spcPts val="1000"/>
              </a:spcBef>
              <a:spcAft>
                <a:spcPts val="0"/>
              </a:spcAft>
              <a:buSzPts val="720"/>
              <a:buNone/>
              <a:defRPr sz="900"/>
            </a:lvl7pPr>
            <a:lvl8pPr marL="3657600" lvl="7" indent="-228600" algn="l">
              <a:spcBef>
                <a:spcPts val="1000"/>
              </a:spcBef>
              <a:spcAft>
                <a:spcPts val="0"/>
              </a:spcAft>
              <a:buSzPts val="720"/>
              <a:buNone/>
              <a:defRPr sz="900"/>
            </a:lvl8pPr>
            <a:lvl9pPr marL="4114800" lvl="8" indent="-228600" algn="l">
              <a:spcBef>
                <a:spcPts val="1000"/>
              </a:spcBef>
              <a:spcAft>
                <a:spcPts val="0"/>
              </a:spcAft>
              <a:buSzPts val="720"/>
              <a:buNone/>
              <a:defRPr sz="900"/>
            </a:lvl9pPr>
          </a:lstStyle>
          <a:p>
            <a:endParaRPr/>
          </a:p>
        </p:txBody>
      </p:sp>
      <p:sp>
        <p:nvSpPr>
          <p:cNvPr id="106" name="Google Shape;106;p15"/>
          <p:cNvSpPr txBox="1">
            <a:spLocks noGrp="1"/>
          </p:cNvSpPr>
          <p:nvPr>
            <p:ph type="body" idx="3"/>
          </p:nvPr>
        </p:nvSpPr>
        <p:spPr>
          <a:xfrm>
            <a:off x="3883659" y="1981200"/>
            <a:ext cx="2936241"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None/>
              <a:defRPr sz="2400" b="0">
                <a:solidFill>
                  <a:srgbClr val="86D1D8"/>
                </a:solidFill>
              </a:defRPr>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107" name="Google Shape;107;p15"/>
          <p:cNvSpPr txBox="1">
            <a:spLocks noGrp="1"/>
          </p:cNvSpPr>
          <p:nvPr>
            <p:ph type="body" idx="4"/>
          </p:nvPr>
        </p:nvSpPr>
        <p:spPr>
          <a:xfrm>
            <a:off x="3873106" y="2667000"/>
            <a:ext cx="2946794" cy="3589338"/>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120"/>
              <a:buNone/>
              <a:defRPr sz="1400"/>
            </a:lvl1pPr>
            <a:lvl2pPr marL="914400" lvl="1" indent="-228600" algn="l">
              <a:spcBef>
                <a:spcPts val="1000"/>
              </a:spcBef>
              <a:spcAft>
                <a:spcPts val="0"/>
              </a:spcAft>
              <a:buSzPts val="960"/>
              <a:buNone/>
              <a:defRPr sz="1200"/>
            </a:lvl2pPr>
            <a:lvl3pPr marL="1371600" lvl="2" indent="-228600" algn="l">
              <a:spcBef>
                <a:spcPts val="1000"/>
              </a:spcBef>
              <a:spcAft>
                <a:spcPts val="0"/>
              </a:spcAft>
              <a:buSzPts val="800"/>
              <a:buNone/>
              <a:defRPr sz="1000"/>
            </a:lvl3pPr>
            <a:lvl4pPr marL="1828800" lvl="3" indent="-228600" algn="l">
              <a:spcBef>
                <a:spcPts val="1000"/>
              </a:spcBef>
              <a:spcAft>
                <a:spcPts val="0"/>
              </a:spcAft>
              <a:buSzPts val="720"/>
              <a:buNone/>
              <a:defRPr sz="900"/>
            </a:lvl4pPr>
            <a:lvl5pPr marL="2286000" lvl="4" indent="-228600" algn="l">
              <a:spcBef>
                <a:spcPts val="1000"/>
              </a:spcBef>
              <a:spcAft>
                <a:spcPts val="0"/>
              </a:spcAft>
              <a:buSzPts val="720"/>
              <a:buNone/>
              <a:defRPr sz="900"/>
            </a:lvl5pPr>
            <a:lvl6pPr marL="2743200" lvl="5" indent="-228600" algn="l">
              <a:spcBef>
                <a:spcPts val="1000"/>
              </a:spcBef>
              <a:spcAft>
                <a:spcPts val="0"/>
              </a:spcAft>
              <a:buSzPts val="720"/>
              <a:buNone/>
              <a:defRPr sz="900"/>
            </a:lvl6pPr>
            <a:lvl7pPr marL="3200400" lvl="6" indent="-228600" algn="l">
              <a:spcBef>
                <a:spcPts val="1000"/>
              </a:spcBef>
              <a:spcAft>
                <a:spcPts val="0"/>
              </a:spcAft>
              <a:buSzPts val="720"/>
              <a:buNone/>
              <a:defRPr sz="900"/>
            </a:lvl7pPr>
            <a:lvl8pPr marL="3657600" lvl="7" indent="-228600" algn="l">
              <a:spcBef>
                <a:spcPts val="1000"/>
              </a:spcBef>
              <a:spcAft>
                <a:spcPts val="0"/>
              </a:spcAft>
              <a:buSzPts val="720"/>
              <a:buNone/>
              <a:defRPr sz="900"/>
            </a:lvl8pPr>
            <a:lvl9pPr marL="4114800" lvl="8" indent="-228600" algn="l">
              <a:spcBef>
                <a:spcPts val="1000"/>
              </a:spcBef>
              <a:spcAft>
                <a:spcPts val="0"/>
              </a:spcAft>
              <a:buSzPts val="720"/>
              <a:buNone/>
              <a:defRPr sz="900"/>
            </a:lvl9pPr>
          </a:lstStyle>
          <a:p>
            <a:endParaRPr/>
          </a:p>
        </p:txBody>
      </p:sp>
      <p:sp>
        <p:nvSpPr>
          <p:cNvPr id="108" name="Google Shape;108;p15"/>
          <p:cNvSpPr txBox="1">
            <a:spLocks noGrp="1"/>
          </p:cNvSpPr>
          <p:nvPr>
            <p:ph type="body" idx="5"/>
          </p:nvPr>
        </p:nvSpPr>
        <p:spPr>
          <a:xfrm>
            <a:off x="7124700" y="1981200"/>
            <a:ext cx="2932113"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None/>
              <a:defRPr sz="2400" b="0">
                <a:solidFill>
                  <a:srgbClr val="86D1D8"/>
                </a:solidFill>
              </a:defRPr>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109" name="Google Shape;109;p15"/>
          <p:cNvSpPr txBox="1">
            <a:spLocks noGrp="1"/>
          </p:cNvSpPr>
          <p:nvPr>
            <p:ph type="body" idx="6"/>
          </p:nvPr>
        </p:nvSpPr>
        <p:spPr>
          <a:xfrm>
            <a:off x="7124700" y="2667000"/>
            <a:ext cx="2932113" cy="3589338"/>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120"/>
              <a:buNone/>
              <a:defRPr sz="1400"/>
            </a:lvl1pPr>
            <a:lvl2pPr marL="914400" lvl="1" indent="-228600" algn="l">
              <a:spcBef>
                <a:spcPts val="1000"/>
              </a:spcBef>
              <a:spcAft>
                <a:spcPts val="0"/>
              </a:spcAft>
              <a:buSzPts val="960"/>
              <a:buNone/>
              <a:defRPr sz="1200"/>
            </a:lvl2pPr>
            <a:lvl3pPr marL="1371600" lvl="2" indent="-228600" algn="l">
              <a:spcBef>
                <a:spcPts val="1000"/>
              </a:spcBef>
              <a:spcAft>
                <a:spcPts val="0"/>
              </a:spcAft>
              <a:buSzPts val="800"/>
              <a:buNone/>
              <a:defRPr sz="1000"/>
            </a:lvl3pPr>
            <a:lvl4pPr marL="1828800" lvl="3" indent="-228600" algn="l">
              <a:spcBef>
                <a:spcPts val="1000"/>
              </a:spcBef>
              <a:spcAft>
                <a:spcPts val="0"/>
              </a:spcAft>
              <a:buSzPts val="720"/>
              <a:buNone/>
              <a:defRPr sz="900"/>
            </a:lvl4pPr>
            <a:lvl5pPr marL="2286000" lvl="4" indent="-228600" algn="l">
              <a:spcBef>
                <a:spcPts val="1000"/>
              </a:spcBef>
              <a:spcAft>
                <a:spcPts val="0"/>
              </a:spcAft>
              <a:buSzPts val="720"/>
              <a:buNone/>
              <a:defRPr sz="900"/>
            </a:lvl5pPr>
            <a:lvl6pPr marL="2743200" lvl="5" indent="-228600" algn="l">
              <a:spcBef>
                <a:spcPts val="1000"/>
              </a:spcBef>
              <a:spcAft>
                <a:spcPts val="0"/>
              </a:spcAft>
              <a:buSzPts val="720"/>
              <a:buNone/>
              <a:defRPr sz="900"/>
            </a:lvl6pPr>
            <a:lvl7pPr marL="3200400" lvl="6" indent="-228600" algn="l">
              <a:spcBef>
                <a:spcPts val="1000"/>
              </a:spcBef>
              <a:spcAft>
                <a:spcPts val="0"/>
              </a:spcAft>
              <a:buSzPts val="720"/>
              <a:buNone/>
              <a:defRPr sz="900"/>
            </a:lvl7pPr>
            <a:lvl8pPr marL="3657600" lvl="7" indent="-228600" algn="l">
              <a:spcBef>
                <a:spcPts val="1000"/>
              </a:spcBef>
              <a:spcAft>
                <a:spcPts val="0"/>
              </a:spcAft>
              <a:buSzPts val="720"/>
              <a:buNone/>
              <a:defRPr sz="900"/>
            </a:lvl8pPr>
            <a:lvl9pPr marL="4114800" lvl="8" indent="-228600" algn="l">
              <a:spcBef>
                <a:spcPts val="1000"/>
              </a:spcBef>
              <a:spcAft>
                <a:spcPts val="0"/>
              </a:spcAft>
              <a:buSzPts val="720"/>
              <a:buNone/>
              <a:defRPr sz="900"/>
            </a:lvl9pPr>
          </a:lstStyle>
          <a:p>
            <a:endParaRPr/>
          </a:p>
        </p:txBody>
      </p:sp>
      <p:cxnSp>
        <p:nvCxnSpPr>
          <p:cNvPr id="110" name="Google Shape;110;p15"/>
          <p:cNvCxnSpPr/>
          <p:nvPr/>
        </p:nvCxnSpPr>
        <p:spPr>
          <a:xfrm>
            <a:off x="3726142" y="2133600"/>
            <a:ext cx="0" cy="3962400"/>
          </a:xfrm>
          <a:prstGeom prst="straightConnector1">
            <a:avLst/>
          </a:prstGeom>
          <a:noFill/>
          <a:ln w="12700" cap="flat" cmpd="sng">
            <a:solidFill>
              <a:srgbClr val="86D1D8">
                <a:alpha val="40000"/>
              </a:srgbClr>
            </a:solidFill>
            <a:prstDash val="solid"/>
            <a:round/>
            <a:headEnd type="none" w="sm" len="sm"/>
            <a:tailEnd type="none" w="sm" len="sm"/>
          </a:ln>
        </p:spPr>
      </p:cxnSp>
      <p:cxnSp>
        <p:nvCxnSpPr>
          <p:cNvPr id="111" name="Google Shape;111;p15"/>
          <p:cNvCxnSpPr/>
          <p:nvPr/>
        </p:nvCxnSpPr>
        <p:spPr>
          <a:xfrm>
            <a:off x="6962227" y="2133600"/>
            <a:ext cx="0" cy="3966882"/>
          </a:xfrm>
          <a:prstGeom prst="straightConnector1">
            <a:avLst/>
          </a:prstGeom>
          <a:noFill/>
          <a:ln w="12700" cap="flat" cmpd="sng">
            <a:solidFill>
              <a:srgbClr val="86D1D8">
                <a:alpha val="40000"/>
              </a:srgbClr>
            </a:solidFill>
            <a:prstDash val="solid"/>
            <a:round/>
            <a:headEnd type="none" w="sm" len="sm"/>
            <a:tailEnd type="none" w="sm" len="sm"/>
          </a:ln>
        </p:spPr>
      </p:cxnSp>
      <p:sp>
        <p:nvSpPr>
          <p:cNvPr id="112" name="Google Shape;112;p15"/>
          <p:cNvSpPr txBox="1">
            <a:spLocks noGrp="1"/>
          </p:cNvSpPr>
          <p:nvPr>
            <p:ph type="dt" idx="10"/>
          </p:nvPr>
        </p:nvSpPr>
        <p:spPr>
          <a:xfrm rot="5400000">
            <a:off x="10155639" y="1790701"/>
            <a:ext cx="990599" cy="304799"/>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3" name="Google Shape;113;p15"/>
          <p:cNvSpPr txBox="1">
            <a:spLocks noGrp="1"/>
          </p:cNvSpPr>
          <p:nvPr>
            <p:ph type="ftr" idx="11"/>
          </p:nvPr>
        </p:nvSpPr>
        <p:spPr>
          <a:xfrm rot="5400000">
            <a:off x="8951573" y="3225297"/>
            <a:ext cx="3859795" cy="30480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4" name="Google Shape;114;p15"/>
          <p:cNvSpPr txBox="1">
            <a:spLocks noGrp="1"/>
          </p:cNvSpPr>
          <p:nvPr>
            <p:ph type="sldNum" idx="12"/>
          </p:nvPr>
        </p:nvSpPr>
        <p:spPr>
          <a:xfrm>
            <a:off x="10352540" y="295729"/>
            <a:ext cx="838199" cy="767687"/>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Столбец с тремя рисунками">
  <p:cSld name="Столбец с тремя рисунками">
    <p:spTree>
      <p:nvGrpSpPr>
        <p:cNvPr id="1" name="Shape 115"/>
        <p:cNvGrpSpPr/>
        <p:nvPr/>
      </p:nvGrpSpPr>
      <p:grpSpPr>
        <a:xfrm>
          <a:off x="0" y="0"/>
          <a:ext cx="0" cy="0"/>
          <a:chOff x="0" y="0"/>
          <a:chExt cx="0" cy="0"/>
        </a:xfrm>
      </p:grpSpPr>
      <p:sp>
        <p:nvSpPr>
          <p:cNvPr id="116" name="Google Shape;116;p16"/>
          <p:cNvSpPr txBox="1">
            <a:spLocks noGrp="1"/>
          </p:cNvSpPr>
          <p:nvPr>
            <p:ph type="title"/>
          </p:nvPr>
        </p:nvSpPr>
        <p:spPr>
          <a:xfrm>
            <a:off x="646111" y="452718"/>
            <a:ext cx="9404723" cy="1400530"/>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Clr>
                <a:schemeClr val="lt2"/>
              </a:buClr>
              <a:buSzPts val="4200"/>
              <a:buFont typeface="Century Gothic"/>
              <a:buNone/>
              <a:defRPr sz="42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7" name="Google Shape;117;p16"/>
          <p:cNvSpPr txBox="1">
            <a:spLocks noGrp="1"/>
          </p:cNvSpPr>
          <p:nvPr>
            <p:ph type="body" idx="1"/>
          </p:nvPr>
        </p:nvSpPr>
        <p:spPr>
          <a:xfrm>
            <a:off x="652463" y="4250949"/>
            <a:ext cx="2940050"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None/>
              <a:defRPr sz="2400" b="0">
                <a:solidFill>
                  <a:srgbClr val="86D1D8"/>
                </a:solidFill>
              </a:defRPr>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118" name="Google Shape;118;p16"/>
          <p:cNvSpPr>
            <a:spLocks noGrp="1"/>
          </p:cNvSpPr>
          <p:nvPr>
            <p:ph type="pic" idx="2"/>
          </p:nvPr>
        </p:nvSpPr>
        <p:spPr>
          <a:xfrm>
            <a:off x="652463" y="2209800"/>
            <a:ext cx="2940050" cy="1524000"/>
          </a:xfrm>
          <a:prstGeom prst="roundRect">
            <a:avLst>
              <a:gd name="adj" fmla="val 1858"/>
            </a:avLst>
          </a:prstGeom>
          <a:noFill/>
          <a:ln>
            <a:noFill/>
          </a:ln>
          <a:effectLst>
            <a:outerShdw blurRad="50800" dist="50800" dir="5400000" algn="tl" rotWithShape="0">
              <a:srgbClr val="000000">
                <a:alpha val="42745"/>
              </a:srgbClr>
            </a:outerShdw>
          </a:effectLst>
        </p:spPr>
      </p:sp>
      <p:sp>
        <p:nvSpPr>
          <p:cNvPr id="119" name="Google Shape;119;p16"/>
          <p:cNvSpPr txBox="1">
            <a:spLocks noGrp="1"/>
          </p:cNvSpPr>
          <p:nvPr>
            <p:ph type="body" idx="3"/>
          </p:nvPr>
        </p:nvSpPr>
        <p:spPr>
          <a:xfrm>
            <a:off x="652463" y="4827211"/>
            <a:ext cx="2940050" cy="659189"/>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120"/>
              <a:buNone/>
              <a:defRPr sz="1400"/>
            </a:lvl1pPr>
            <a:lvl2pPr marL="914400" lvl="1" indent="-228600" algn="l">
              <a:spcBef>
                <a:spcPts val="1000"/>
              </a:spcBef>
              <a:spcAft>
                <a:spcPts val="0"/>
              </a:spcAft>
              <a:buSzPts val="960"/>
              <a:buNone/>
              <a:defRPr sz="1200"/>
            </a:lvl2pPr>
            <a:lvl3pPr marL="1371600" lvl="2" indent="-228600" algn="l">
              <a:spcBef>
                <a:spcPts val="1000"/>
              </a:spcBef>
              <a:spcAft>
                <a:spcPts val="0"/>
              </a:spcAft>
              <a:buSzPts val="800"/>
              <a:buNone/>
              <a:defRPr sz="1000"/>
            </a:lvl3pPr>
            <a:lvl4pPr marL="1828800" lvl="3" indent="-228600" algn="l">
              <a:spcBef>
                <a:spcPts val="1000"/>
              </a:spcBef>
              <a:spcAft>
                <a:spcPts val="0"/>
              </a:spcAft>
              <a:buSzPts val="720"/>
              <a:buNone/>
              <a:defRPr sz="900"/>
            </a:lvl4pPr>
            <a:lvl5pPr marL="2286000" lvl="4" indent="-228600" algn="l">
              <a:spcBef>
                <a:spcPts val="1000"/>
              </a:spcBef>
              <a:spcAft>
                <a:spcPts val="0"/>
              </a:spcAft>
              <a:buSzPts val="720"/>
              <a:buNone/>
              <a:defRPr sz="900"/>
            </a:lvl5pPr>
            <a:lvl6pPr marL="2743200" lvl="5" indent="-228600" algn="l">
              <a:spcBef>
                <a:spcPts val="1000"/>
              </a:spcBef>
              <a:spcAft>
                <a:spcPts val="0"/>
              </a:spcAft>
              <a:buSzPts val="720"/>
              <a:buNone/>
              <a:defRPr sz="900"/>
            </a:lvl6pPr>
            <a:lvl7pPr marL="3200400" lvl="6" indent="-228600" algn="l">
              <a:spcBef>
                <a:spcPts val="1000"/>
              </a:spcBef>
              <a:spcAft>
                <a:spcPts val="0"/>
              </a:spcAft>
              <a:buSzPts val="720"/>
              <a:buNone/>
              <a:defRPr sz="900"/>
            </a:lvl7pPr>
            <a:lvl8pPr marL="3657600" lvl="7" indent="-228600" algn="l">
              <a:spcBef>
                <a:spcPts val="1000"/>
              </a:spcBef>
              <a:spcAft>
                <a:spcPts val="0"/>
              </a:spcAft>
              <a:buSzPts val="720"/>
              <a:buNone/>
              <a:defRPr sz="900"/>
            </a:lvl8pPr>
            <a:lvl9pPr marL="4114800" lvl="8" indent="-228600" algn="l">
              <a:spcBef>
                <a:spcPts val="1000"/>
              </a:spcBef>
              <a:spcAft>
                <a:spcPts val="0"/>
              </a:spcAft>
              <a:buSzPts val="720"/>
              <a:buNone/>
              <a:defRPr sz="900"/>
            </a:lvl9pPr>
          </a:lstStyle>
          <a:p>
            <a:endParaRPr/>
          </a:p>
        </p:txBody>
      </p:sp>
      <p:sp>
        <p:nvSpPr>
          <p:cNvPr id="120" name="Google Shape;120;p16"/>
          <p:cNvSpPr txBox="1">
            <a:spLocks noGrp="1"/>
          </p:cNvSpPr>
          <p:nvPr>
            <p:ph type="body" idx="4"/>
          </p:nvPr>
        </p:nvSpPr>
        <p:spPr>
          <a:xfrm>
            <a:off x="3889375" y="4250949"/>
            <a:ext cx="2930525"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None/>
              <a:defRPr sz="2400" b="0">
                <a:solidFill>
                  <a:srgbClr val="86D1D8"/>
                </a:solidFill>
              </a:defRPr>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121" name="Google Shape;121;p16"/>
          <p:cNvSpPr>
            <a:spLocks noGrp="1"/>
          </p:cNvSpPr>
          <p:nvPr>
            <p:ph type="pic" idx="5"/>
          </p:nvPr>
        </p:nvSpPr>
        <p:spPr>
          <a:xfrm>
            <a:off x="3889374" y="2209800"/>
            <a:ext cx="2930525" cy="1524000"/>
          </a:xfrm>
          <a:prstGeom prst="roundRect">
            <a:avLst>
              <a:gd name="adj" fmla="val 1858"/>
            </a:avLst>
          </a:prstGeom>
          <a:noFill/>
          <a:ln>
            <a:noFill/>
          </a:ln>
          <a:effectLst>
            <a:outerShdw blurRad="50800" dist="50800" dir="5400000" algn="tl" rotWithShape="0">
              <a:srgbClr val="000000">
                <a:alpha val="42745"/>
              </a:srgbClr>
            </a:outerShdw>
          </a:effectLst>
        </p:spPr>
      </p:sp>
      <p:sp>
        <p:nvSpPr>
          <p:cNvPr id="122" name="Google Shape;122;p16"/>
          <p:cNvSpPr txBox="1">
            <a:spLocks noGrp="1"/>
          </p:cNvSpPr>
          <p:nvPr>
            <p:ph type="body" idx="6"/>
          </p:nvPr>
        </p:nvSpPr>
        <p:spPr>
          <a:xfrm>
            <a:off x="3888022" y="4827210"/>
            <a:ext cx="2934406" cy="659189"/>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120"/>
              <a:buNone/>
              <a:defRPr sz="1400"/>
            </a:lvl1pPr>
            <a:lvl2pPr marL="914400" lvl="1" indent="-228600" algn="l">
              <a:spcBef>
                <a:spcPts val="1000"/>
              </a:spcBef>
              <a:spcAft>
                <a:spcPts val="0"/>
              </a:spcAft>
              <a:buSzPts val="960"/>
              <a:buNone/>
              <a:defRPr sz="1200"/>
            </a:lvl2pPr>
            <a:lvl3pPr marL="1371600" lvl="2" indent="-228600" algn="l">
              <a:spcBef>
                <a:spcPts val="1000"/>
              </a:spcBef>
              <a:spcAft>
                <a:spcPts val="0"/>
              </a:spcAft>
              <a:buSzPts val="800"/>
              <a:buNone/>
              <a:defRPr sz="1000"/>
            </a:lvl3pPr>
            <a:lvl4pPr marL="1828800" lvl="3" indent="-228600" algn="l">
              <a:spcBef>
                <a:spcPts val="1000"/>
              </a:spcBef>
              <a:spcAft>
                <a:spcPts val="0"/>
              </a:spcAft>
              <a:buSzPts val="720"/>
              <a:buNone/>
              <a:defRPr sz="900"/>
            </a:lvl4pPr>
            <a:lvl5pPr marL="2286000" lvl="4" indent="-228600" algn="l">
              <a:spcBef>
                <a:spcPts val="1000"/>
              </a:spcBef>
              <a:spcAft>
                <a:spcPts val="0"/>
              </a:spcAft>
              <a:buSzPts val="720"/>
              <a:buNone/>
              <a:defRPr sz="900"/>
            </a:lvl5pPr>
            <a:lvl6pPr marL="2743200" lvl="5" indent="-228600" algn="l">
              <a:spcBef>
                <a:spcPts val="1000"/>
              </a:spcBef>
              <a:spcAft>
                <a:spcPts val="0"/>
              </a:spcAft>
              <a:buSzPts val="720"/>
              <a:buNone/>
              <a:defRPr sz="900"/>
            </a:lvl6pPr>
            <a:lvl7pPr marL="3200400" lvl="6" indent="-228600" algn="l">
              <a:spcBef>
                <a:spcPts val="1000"/>
              </a:spcBef>
              <a:spcAft>
                <a:spcPts val="0"/>
              </a:spcAft>
              <a:buSzPts val="720"/>
              <a:buNone/>
              <a:defRPr sz="900"/>
            </a:lvl7pPr>
            <a:lvl8pPr marL="3657600" lvl="7" indent="-228600" algn="l">
              <a:spcBef>
                <a:spcPts val="1000"/>
              </a:spcBef>
              <a:spcAft>
                <a:spcPts val="0"/>
              </a:spcAft>
              <a:buSzPts val="720"/>
              <a:buNone/>
              <a:defRPr sz="900"/>
            </a:lvl8pPr>
            <a:lvl9pPr marL="4114800" lvl="8" indent="-228600" algn="l">
              <a:spcBef>
                <a:spcPts val="1000"/>
              </a:spcBef>
              <a:spcAft>
                <a:spcPts val="0"/>
              </a:spcAft>
              <a:buSzPts val="720"/>
              <a:buNone/>
              <a:defRPr sz="900"/>
            </a:lvl9pPr>
          </a:lstStyle>
          <a:p>
            <a:endParaRPr/>
          </a:p>
        </p:txBody>
      </p:sp>
      <p:sp>
        <p:nvSpPr>
          <p:cNvPr id="123" name="Google Shape;123;p16"/>
          <p:cNvSpPr txBox="1">
            <a:spLocks noGrp="1"/>
          </p:cNvSpPr>
          <p:nvPr>
            <p:ph type="body" idx="7"/>
          </p:nvPr>
        </p:nvSpPr>
        <p:spPr>
          <a:xfrm>
            <a:off x="7124700" y="4250949"/>
            <a:ext cx="2932113"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None/>
              <a:defRPr sz="2400" b="0">
                <a:solidFill>
                  <a:srgbClr val="86D1D8"/>
                </a:solidFill>
              </a:defRPr>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124" name="Google Shape;124;p16"/>
          <p:cNvSpPr>
            <a:spLocks noGrp="1"/>
          </p:cNvSpPr>
          <p:nvPr>
            <p:ph type="pic" idx="8"/>
          </p:nvPr>
        </p:nvSpPr>
        <p:spPr>
          <a:xfrm>
            <a:off x="7124699" y="2209800"/>
            <a:ext cx="2932113" cy="1524000"/>
          </a:xfrm>
          <a:prstGeom prst="roundRect">
            <a:avLst>
              <a:gd name="adj" fmla="val 1858"/>
            </a:avLst>
          </a:prstGeom>
          <a:noFill/>
          <a:ln>
            <a:noFill/>
          </a:ln>
          <a:effectLst>
            <a:outerShdw blurRad="50800" dist="50800" dir="5400000" algn="tl" rotWithShape="0">
              <a:srgbClr val="000000">
                <a:alpha val="42745"/>
              </a:srgbClr>
            </a:outerShdw>
          </a:effectLst>
        </p:spPr>
      </p:sp>
      <p:sp>
        <p:nvSpPr>
          <p:cNvPr id="125" name="Google Shape;125;p16"/>
          <p:cNvSpPr txBox="1">
            <a:spLocks noGrp="1"/>
          </p:cNvSpPr>
          <p:nvPr>
            <p:ph type="body" idx="9"/>
          </p:nvPr>
        </p:nvSpPr>
        <p:spPr>
          <a:xfrm>
            <a:off x="7124575" y="4827208"/>
            <a:ext cx="2935997" cy="659189"/>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120"/>
              <a:buNone/>
              <a:defRPr sz="1400"/>
            </a:lvl1pPr>
            <a:lvl2pPr marL="914400" lvl="1" indent="-228600" algn="l">
              <a:spcBef>
                <a:spcPts val="1000"/>
              </a:spcBef>
              <a:spcAft>
                <a:spcPts val="0"/>
              </a:spcAft>
              <a:buSzPts val="960"/>
              <a:buNone/>
              <a:defRPr sz="1200"/>
            </a:lvl2pPr>
            <a:lvl3pPr marL="1371600" lvl="2" indent="-228600" algn="l">
              <a:spcBef>
                <a:spcPts val="1000"/>
              </a:spcBef>
              <a:spcAft>
                <a:spcPts val="0"/>
              </a:spcAft>
              <a:buSzPts val="800"/>
              <a:buNone/>
              <a:defRPr sz="1000"/>
            </a:lvl3pPr>
            <a:lvl4pPr marL="1828800" lvl="3" indent="-228600" algn="l">
              <a:spcBef>
                <a:spcPts val="1000"/>
              </a:spcBef>
              <a:spcAft>
                <a:spcPts val="0"/>
              </a:spcAft>
              <a:buSzPts val="720"/>
              <a:buNone/>
              <a:defRPr sz="900"/>
            </a:lvl4pPr>
            <a:lvl5pPr marL="2286000" lvl="4" indent="-228600" algn="l">
              <a:spcBef>
                <a:spcPts val="1000"/>
              </a:spcBef>
              <a:spcAft>
                <a:spcPts val="0"/>
              </a:spcAft>
              <a:buSzPts val="720"/>
              <a:buNone/>
              <a:defRPr sz="900"/>
            </a:lvl5pPr>
            <a:lvl6pPr marL="2743200" lvl="5" indent="-228600" algn="l">
              <a:spcBef>
                <a:spcPts val="1000"/>
              </a:spcBef>
              <a:spcAft>
                <a:spcPts val="0"/>
              </a:spcAft>
              <a:buSzPts val="720"/>
              <a:buNone/>
              <a:defRPr sz="900"/>
            </a:lvl6pPr>
            <a:lvl7pPr marL="3200400" lvl="6" indent="-228600" algn="l">
              <a:spcBef>
                <a:spcPts val="1000"/>
              </a:spcBef>
              <a:spcAft>
                <a:spcPts val="0"/>
              </a:spcAft>
              <a:buSzPts val="720"/>
              <a:buNone/>
              <a:defRPr sz="900"/>
            </a:lvl7pPr>
            <a:lvl8pPr marL="3657600" lvl="7" indent="-228600" algn="l">
              <a:spcBef>
                <a:spcPts val="1000"/>
              </a:spcBef>
              <a:spcAft>
                <a:spcPts val="0"/>
              </a:spcAft>
              <a:buSzPts val="720"/>
              <a:buNone/>
              <a:defRPr sz="900"/>
            </a:lvl8pPr>
            <a:lvl9pPr marL="4114800" lvl="8" indent="-228600" algn="l">
              <a:spcBef>
                <a:spcPts val="1000"/>
              </a:spcBef>
              <a:spcAft>
                <a:spcPts val="0"/>
              </a:spcAft>
              <a:buSzPts val="720"/>
              <a:buNone/>
              <a:defRPr sz="900"/>
            </a:lvl9pPr>
          </a:lstStyle>
          <a:p>
            <a:endParaRPr/>
          </a:p>
        </p:txBody>
      </p:sp>
      <p:cxnSp>
        <p:nvCxnSpPr>
          <p:cNvPr id="126" name="Google Shape;126;p16"/>
          <p:cNvCxnSpPr/>
          <p:nvPr/>
        </p:nvCxnSpPr>
        <p:spPr>
          <a:xfrm>
            <a:off x="3726142" y="2133600"/>
            <a:ext cx="0" cy="3962400"/>
          </a:xfrm>
          <a:prstGeom prst="straightConnector1">
            <a:avLst/>
          </a:prstGeom>
          <a:noFill/>
          <a:ln w="12700" cap="flat" cmpd="sng">
            <a:solidFill>
              <a:srgbClr val="86D1D8">
                <a:alpha val="40000"/>
              </a:srgbClr>
            </a:solidFill>
            <a:prstDash val="solid"/>
            <a:round/>
            <a:headEnd type="none" w="sm" len="sm"/>
            <a:tailEnd type="none" w="sm" len="sm"/>
          </a:ln>
        </p:spPr>
      </p:cxnSp>
      <p:cxnSp>
        <p:nvCxnSpPr>
          <p:cNvPr id="127" name="Google Shape;127;p16"/>
          <p:cNvCxnSpPr/>
          <p:nvPr/>
        </p:nvCxnSpPr>
        <p:spPr>
          <a:xfrm>
            <a:off x="6962227" y="2133600"/>
            <a:ext cx="0" cy="3966882"/>
          </a:xfrm>
          <a:prstGeom prst="straightConnector1">
            <a:avLst/>
          </a:prstGeom>
          <a:noFill/>
          <a:ln w="12700" cap="flat" cmpd="sng">
            <a:solidFill>
              <a:srgbClr val="86D1D8">
                <a:alpha val="40000"/>
              </a:srgbClr>
            </a:solidFill>
            <a:prstDash val="solid"/>
            <a:round/>
            <a:headEnd type="none" w="sm" len="sm"/>
            <a:tailEnd type="none" w="sm" len="sm"/>
          </a:ln>
        </p:spPr>
      </p:cxnSp>
      <p:sp>
        <p:nvSpPr>
          <p:cNvPr id="128" name="Google Shape;128;p16"/>
          <p:cNvSpPr txBox="1">
            <a:spLocks noGrp="1"/>
          </p:cNvSpPr>
          <p:nvPr>
            <p:ph type="dt" idx="10"/>
          </p:nvPr>
        </p:nvSpPr>
        <p:spPr>
          <a:xfrm rot="5400000">
            <a:off x="10155639" y="1790701"/>
            <a:ext cx="990599" cy="304799"/>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9" name="Google Shape;129;p16"/>
          <p:cNvSpPr txBox="1">
            <a:spLocks noGrp="1"/>
          </p:cNvSpPr>
          <p:nvPr>
            <p:ph type="ftr" idx="11"/>
          </p:nvPr>
        </p:nvSpPr>
        <p:spPr>
          <a:xfrm rot="5400000">
            <a:off x="8951573" y="3225297"/>
            <a:ext cx="3859795" cy="30480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0" name="Google Shape;130;p16"/>
          <p:cNvSpPr txBox="1">
            <a:spLocks noGrp="1"/>
          </p:cNvSpPr>
          <p:nvPr>
            <p:ph type="sldNum" idx="12"/>
          </p:nvPr>
        </p:nvSpPr>
        <p:spPr>
          <a:xfrm>
            <a:off x="10352540" y="295729"/>
            <a:ext cx="838199" cy="767687"/>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Заголовок и вертикальный текст" type="vertTx">
  <p:cSld name="VERTICAL_TEXT">
    <p:spTree>
      <p:nvGrpSpPr>
        <p:cNvPr id="1" name="Shape 131"/>
        <p:cNvGrpSpPr/>
        <p:nvPr/>
      </p:nvGrpSpPr>
      <p:grpSpPr>
        <a:xfrm>
          <a:off x="0" y="0"/>
          <a:ext cx="0" cy="0"/>
          <a:chOff x="0" y="0"/>
          <a:chExt cx="0" cy="0"/>
        </a:xfrm>
      </p:grpSpPr>
      <p:sp>
        <p:nvSpPr>
          <p:cNvPr id="132" name="Google Shape;132;p17"/>
          <p:cNvSpPr txBox="1">
            <a:spLocks noGrp="1"/>
          </p:cNvSpPr>
          <p:nvPr>
            <p:ph type="title"/>
          </p:nvPr>
        </p:nvSpPr>
        <p:spPr>
          <a:xfrm>
            <a:off x="646111" y="452718"/>
            <a:ext cx="9404723" cy="1400530"/>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Clr>
                <a:schemeClr val="lt2"/>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3" name="Google Shape;133;p17"/>
          <p:cNvSpPr txBox="1">
            <a:spLocks noGrp="1"/>
          </p:cNvSpPr>
          <p:nvPr>
            <p:ph type="body" idx="1"/>
          </p:nvPr>
        </p:nvSpPr>
        <p:spPr>
          <a:xfrm rot="5400000">
            <a:off x="3478842" y="-322612"/>
            <a:ext cx="4195481" cy="8946541"/>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34" name="Google Shape;134;p17"/>
          <p:cNvSpPr txBox="1">
            <a:spLocks noGrp="1"/>
          </p:cNvSpPr>
          <p:nvPr>
            <p:ph type="dt" idx="10"/>
          </p:nvPr>
        </p:nvSpPr>
        <p:spPr>
          <a:xfrm rot="5400000">
            <a:off x="10155639" y="1790701"/>
            <a:ext cx="990599" cy="304799"/>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5" name="Google Shape;135;p17"/>
          <p:cNvSpPr txBox="1">
            <a:spLocks noGrp="1"/>
          </p:cNvSpPr>
          <p:nvPr>
            <p:ph type="ftr" idx="11"/>
          </p:nvPr>
        </p:nvSpPr>
        <p:spPr>
          <a:xfrm rot="5400000">
            <a:off x="8951573" y="3225297"/>
            <a:ext cx="3859795" cy="30480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6" name="Google Shape;136;p17"/>
          <p:cNvSpPr txBox="1">
            <a:spLocks noGrp="1"/>
          </p:cNvSpPr>
          <p:nvPr>
            <p:ph type="sldNum" idx="12"/>
          </p:nvPr>
        </p:nvSpPr>
        <p:spPr>
          <a:xfrm>
            <a:off x="10352540" y="295729"/>
            <a:ext cx="838199" cy="767687"/>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Вертикальный заголовок и текст" type="vertTitleAndTx">
  <p:cSld name="VERTICAL_TITLE_AND_VERTICAL_TEXT">
    <p:spTree>
      <p:nvGrpSpPr>
        <p:cNvPr id="1" name="Shape 137"/>
        <p:cNvGrpSpPr/>
        <p:nvPr/>
      </p:nvGrpSpPr>
      <p:grpSpPr>
        <a:xfrm>
          <a:off x="0" y="0"/>
          <a:ext cx="0" cy="0"/>
          <a:chOff x="0" y="0"/>
          <a:chExt cx="0" cy="0"/>
        </a:xfrm>
      </p:grpSpPr>
      <p:sp>
        <p:nvSpPr>
          <p:cNvPr id="138" name="Google Shape;138;p18"/>
          <p:cNvSpPr txBox="1">
            <a:spLocks noGrp="1"/>
          </p:cNvSpPr>
          <p:nvPr>
            <p:ph type="title"/>
          </p:nvPr>
        </p:nvSpPr>
        <p:spPr>
          <a:xfrm rot="5400000">
            <a:off x="6267450" y="2466975"/>
            <a:ext cx="5826125" cy="175260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chemeClr val="lt2"/>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9" name="Google Shape;139;p18"/>
          <p:cNvSpPr txBox="1">
            <a:spLocks noGrp="1"/>
          </p:cNvSpPr>
          <p:nvPr>
            <p:ph type="body" idx="1"/>
          </p:nvPr>
        </p:nvSpPr>
        <p:spPr>
          <a:xfrm rot="5400000">
            <a:off x="1679576" y="-139699"/>
            <a:ext cx="5368924" cy="7423149"/>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40" name="Google Shape;140;p18"/>
          <p:cNvSpPr txBox="1">
            <a:spLocks noGrp="1"/>
          </p:cNvSpPr>
          <p:nvPr>
            <p:ph type="dt" idx="10"/>
          </p:nvPr>
        </p:nvSpPr>
        <p:spPr>
          <a:xfrm rot="5400000">
            <a:off x="10155639" y="1790701"/>
            <a:ext cx="990599" cy="304799"/>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1" name="Google Shape;141;p18"/>
          <p:cNvSpPr txBox="1">
            <a:spLocks noGrp="1"/>
          </p:cNvSpPr>
          <p:nvPr>
            <p:ph type="ftr" idx="11"/>
          </p:nvPr>
        </p:nvSpPr>
        <p:spPr>
          <a:xfrm rot="5400000">
            <a:off x="8951573" y="3225297"/>
            <a:ext cx="3859795" cy="30480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2" name="Google Shape;142;p18"/>
          <p:cNvSpPr txBox="1">
            <a:spLocks noGrp="1"/>
          </p:cNvSpPr>
          <p:nvPr>
            <p:ph type="sldNum" idx="12"/>
          </p:nvPr>
        </p:nvSpPr>
        <p:spPr>
          <a:xfrm>
            <a:off x="10352540" y="295729"/>
            <a:ext cx="838199" cy="767687"/>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Заголовок и объект" type="obj">
  <p:cSld name="OBJECT">
    <p:spTree>
      <p:nvGrpSpPr>
        <p:cNvPr id="1" name="Shape 23"/>
        <p:cNvGrpSpPr/>
        <p:nvPr/>
      </p:nvGrpSpPr>
      <p:grpSpPr>
        <a:xfrm>
          <a:off x="0" y="0"/>
          <a:ext cx="0" cy="0"/>
          <a:chOff x="0" y="0"/>
          <a:chExt cx="0" cy="0"/>
        </a:xfrm>
      </p:grpSpPr>
      <p:sp>
        <p:nvSpPr>
          <p:cNvPr id="24" name="Google Shape;24;p3"/>
          <p:cNvSpPr txBox="1">
            <a:spLocks noGrp="1"/>
          </p:cNvSpPr>
          <p:nvPr>
            <p:ph type="title"/>
          </p:nvPr>
        </p:nvSpPr>
        <p:spPr>
          <a:xfrm>
            <a:off x="646111" y="452718"/>
            <a:ext cx="9404723" cy="1400530"/>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Clr>
                <a:schemeClr val="lt2"/>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3"/>
          <p:cNvSpPr txBox="1">
            <a:spLocks noGrp="1"/>
          </p:cNvSpPr>
          <p:nvPr>
            <p:ph type="body" idx="1"/>
          </p:nvPr>
        </p:nvSpPr>
        <p:spPr>
          <a:xfrm>
            <a:off x="1103312" y="2052918"/>
            <a:ext cx="8946541" cy="4195481"/>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6" name="Google Shape;26;p3"/>
          <p:cNvSpPr txBox="1">
            <a:spLocks noGrp="1"/>
          </p:cNvSpPr>
          <p:nvPr>
            <p:ph type="dt" idx="10"/>
          </p:nvPr>
        </p:nvSpPr>
        <p:spPr>
          <a:xfrm rot="5400000">
            <a:off x="10155639" y="1790701"/>
            <a:ext cx="990599" cy="304799"/>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3"/>
          <p:cNvSpPr txBox="1">
            <a:spLocks noGrp="1"/>
          </p:cNvSpPr>
          <p:nvPr>
            <p:ph type="ftr" idx="11"/>
          </p:nvPr>
        </p:nvSpPr>
        <p:spPr>
          <a:xfrm rot="5400000">
            <a:off x="8951573" y="3225297"/>
            <a:ext cx="3859795" cy="30480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3"/>
          <p:cNvSpPr txBox="1">
            <a:spLocks noGrp="1"/>
          </p:cNvSpPr>
          <p:nvPr>
            <p:ph type="sldNum" idx="12"/>
          </p:nvPr>
        </p:nvSpPr>
        <p:spPr>
          <a:xfrm>
            <a:off x="10352540" y="295729"/>
            <a:ext cx="838199" cy="767687"/>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Два объекта" type="twoObj">
  <p:cSld name="TWO_OBJECTS">
    <p:spTree>
      <p:nvGrpSpPr>
        <p:cNvPr id="1" name="Shape 29"/>
        <p:cNvGrpSpPr/>
        <p:nvPr/>
      </p:nvGrpSpPr>
      <p:grpSpPr>
        <a:xfrm>
          <a:off x="0" y="0"/>
          <a:ext cx="0" cy="0"/>
          <a:chOff x="0" y="0"/>
          <a:chExt cx="0" cy="0"/>
        </a:xfrm>
      </p:grpSpPr>
      <p:sp>
        <p:nvSpPr>
          <p:cNvPr id="30" name="Google Shape;30;p4"/>
          <p:cNvSpPr txBox="1">
            <a:spLocks noGrp="1"/>
          </p:cNvSpPr>
          <p:nvPr>
            <p:ph type="title"/>
          </p:nvPr>
        </p:nvSpPr>
        <p:spPr>
          <a:xfrm>
            <a:off x="646111" y="452718"/>
            <a:ext cx="9404723" cy="1400530"/>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Clr>
                <a:schemeClr val="lt2"/>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4"/>
          <p:cNvSpPr txBox="1">
            <a:spLocks noGrp="1"/>
          </p:cNvSpPr>
          <p:nvPr>
            <p:ph type="body" idx="1"/>
          </p:nvPr>
        </p:nvSpPr>
        <p:spPr>
          <a:xfrm>
            <a:off x="1103312" y="2060575"/>
            <a:ext cx="4396339" cy="4195763"/>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sz="1800"/>
            </a:lvl1pPr>
            <a:lvl2pPr marL="914400" lvl="1" indent="-309880" algn="l">
              <a:spcBef>
                <a:spcPts val="1000"/>
              </a:spcBef>
              <a:spcAft>
                <a:spcPts val="0"/>
              </a:spcAft>
              <a:buSzPts val="1280"/>
              <a:buChar char="►"/>
              <a:defRPr sz="1600"/>
            </a:lvl2pPr>
            <a:lvl3pPr marL="1371600" lvl="2" indent="-299719" algn="l">
              <a:spcBef>
                <a:spcPts val="1000"/>
              </a:spcBef>
              <a:spcAft>
                <a:spcPts val="0"/>
              </a:spcAft>
              <a:buSzPts val="1120"/>
              <a:buChar char="►"/>
              <a:defRPr sz="1400"/>
            </a:lvl3pPr>
            <a:lvl4pPr marL="1828800" lvl="3" indent="-289560" algn="l">
              <a:spcBef>
                <a:spcPts val="1000"/>
              </a:spcBef>
              <a:spcAft>
                <a:spcPts val="0"/>
              </a:spcAft>
              <a:buSzPts val="960"/>
              <a:buChar char="►"/>
              <a:defRPr sz="1200"/>
            </a:lvl4pPr>
            <a:lvl5pPr marL="2286000" lvl="4" indent="-289560" algn="l">
              <a:spcBef>
                <a:spcPts val="1000"/>
              </a:spcBef>
              <a:spcAft>
                <a:spcPts val="0"/>
              </a:spcAft>
              <a:buSzPts val="960"/>
              <a:buChar char="►"/>
              <a:defRPr sz="1200"/>
            </a:lvl5pPr>
            <a:lvl6pPr marL="2743200" lvl="5" indent="-289560" algn="l">
              <a:spcBef>
                <a:spcPts val="1000"/>
              </a:spcBef>
              <a:spcAft>
                <a:spcPts val="0"/>
              </a:spcAft>
              <a:buSzPts val="960"/>
              <a:buChar char="►"/>
              <a:defRPr sz="1200"/>
            </a:lvl6pPr>
            <a:lvl7pPr marL="3200400" lvl="6" indent="-289560" algn="l">
              <a:spcBef>
                <a:spcPts val="1000"/>
              </a:spcBef>
              <a:spcAft>
                <a:spcPts val="0"/>
              </a:spcAft>
              <a:buSzPts val="960"/>
              <a:buChar char="►"/>
              <a:defRPr sz="1200"/>
            </a:lvl7pPr>
            <a:lvl8pPr marL="3657600" lvl="7" indent="-289559" algn="l">
              <a:spcBef>
                <a:spcPts val="1000"/>
              </a:spcBef>
              <a:spcAft>
                <a:spcPts val="0"/>
              </a:spcAft>
              <a:buSzPts val="960"/>
              <a:buChar char="►"/>
              <a:defRPr sz="1200"/>
            </a:lvl8pPr>
            <a:lvl9pPr marL="4114800" lvl="8" indent="-289559" algn="l">
              <a:spcBef>
                <a:spcPts val="1000"/>
              </a:spcBef>
              <a:spcAft>
                <a:spcPts val="0"/>
              </a:spcAft>
              <a:buSzPts val="960"/>
              <a:buChar char="►"/>
              <a:defRPr sz="1200"/>
            </a:lvl9pPr>
          </a:lstStyle>
          <a:p>
            <a:endParaRPr/>
          </a:p>
        </p:txBody>
      </p:sp>
      <p:sp>
        <p:nvSpPr>
          <p:cNvPr id="32" name="Google Shape;32;p4"/>
          <p:cNvSpPr txBox="1">
            <a:spLocks noGrp="1"/>
          </p:cNvSpPr>
          <p:nvPr>
            <p:ph type="body" idx="2"/>
          </p:nvPr>
        </p:nvSpPr>
        <p:spPr>
          <a:xfrm>
            <a:off x="5654493" y="2056092"/>
            <a:ext cx="4396341" cy="4200245"/>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sz="1800"/>
            </a:lvl1pPr>
            <a:lvl2pPr marL="914400" lvl="1" indent="-309880" algn="l">
              <a:spcBef>
                <a:spcPts val="1000"/>
              </a:spcBef>
              <a:spcAft>
                <a:spcPts val="0"/>
              </a:spcAft>
              <a:buSzPts val="1280"/>
              <a:buChar char="►"/>
              <a:defRPr sz="1600"/>
            </a:lvl2pPr>
            <a:lvl3pPr marL="1371600" lvl="2" indent="-299719" algn="l">
              <a:spcBef>
                <a:spcPts val="1000"/>
              </a:spcBef>
              <a:spcAft>
                <a:spcPts val="0"/>
              </a:spcAft>
              <a:buSzPts val="1120"/>
              <a:buChar char="►"/>
              <a:defRPr sz="1400"/>
            </a:lvl3pPr>
            <a:lvl4pPr marL="1828800" lvl="3" indent="-289560" algn="l">
              <a:spcBef>
                <a:spcPts val="1000"/>
              </a:spcBef>
              <a:spcAft>
                <a:spcPts val="0"/>
              </a:spcAft>
              <a:buSzPts val="960"/>
              <a:buChar char="►"/>
              <a:defRPr sz="1200"/>
            </a:lvl4pPr>
            <a:lvl5pPr marL="2286000" lvl="4" indent="-289560" algn="l">
              <a:spcBef>
                <a:spcPts val="1000"/>
              </a:spcBef>
              <a:spcAft>
                <a:spcPts val="0"/>
              </a:spcAft>
              <a:buSzPts val="960"/>
              <a:buChar char="►"/>
              <a:defRPr sz="1200"/>
            </a:lvl5pPr>
            <a:lvl6pPr marL="2743200" lvl="5" indent="-289560" algn="l">
              <a:spcBef>
                <a:spcPts val="1000"/>
              </a:spcBef>
              <a:spcAft>
                <a:spcPts val="0"/>
              </a:spcAft>
              <a:buSzPts val="960"/>
              <a:buChar char="►"/>
              <a:defRPr sz="1200"/>
            </a:lvl6pPr>
            <a:lvl7pPr marL="3200400" lvl="6" indent="-289560" algn="l">
              <a:spcBef>
                <a:spcPts val="1000"/>
              </a:spcBef>
              <a:spcAft>
                <a:spcPts val="0"/>
              </a:spcAft>
              <a:buSzPts val="960"/>
              <a:buChar char="►"/>
              <a:defRPr sz="1200"/>
            </a:lvl7pPr>
            <a:lvl8pPr marL="3657600" lvl="7" indent="-289559" algn="l">
              <a:spcBef>
                <a:spcPts val="1000"/>
              </a:spcBef>
              <a:spcAft>
                <a:spcPts val="0"/>
              </a:spcAft>
              <a:buSzPts val="960"/>
              <a:buChar char="►"/>
              <a:defRPr sz="1200"/>
            </a:lvl8pPr>
            <a:lvl9pPr marL="4114800" lvl="8" indent="-289559" algn="l">
              <a:spcBef>
                <a:spcPts val="1000"/>
              </a:spcBef>
              <a:spcAft>
                <a:spcPts val="0"/>
              </a:spcAft>
              <a:buSzPts val="960"/>
              <a:buChar char="►"/>
              <a:defRPr sz="1200"/>
            </a:lvl9pPr>
          </a:lstStyle>
          <a:p>
            <a:endParaRPr/>
          </a:p>
        </p:txBody>
      </p:sp>
      <p:sp>
        <p:nvSpPr>
          <p:cNvPr id="33" name="Google Shape;33;p4"/>
          <p:cNvSpPr txBox="1">
            <a:spLocks noGrp="1"/>
          </p:cNvSpPr>
          <p:nvPr>
            <p:ph type="dt" idx="10"/>
          </p:nvPr>
        </p:nvSpPr>
        <p:spPr>
          <a:xfrm rot="5400000">
            <a:off x="10155639" y="1790701"/>
            <a:ext cx="990599" cy="304799"/>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4"/>
          <p:cNvSpPr txBox="1">
            <a:spLocks noGrp="1"/>
          </p:cNvSpPr>
          <p:nvPr>
            <p:ph type="ftr" idx="11"/>
          </p:nvPr>
        </p:nvSpPr>
        <p:spPr>
          <a:xfrm rot="5400000">
            <a:off x="8951573" y="3225297"/>
            <a:ext cx="3859795" cy="30480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4"/>
          <p:cNvSpPr txBox="1">
            <a:spLocks noGrp="1"/>
          </p:cNvSpPr>
          <p:nvPr>
            <p:ph type="sldNum" idx="12"/>
          </p:nvPr>
        </p:nvSpPr>
        <p:spPr>
          <a:xfrm>
            <a:off x="10352540" y="295729"/>
            <a:ext cx="838199" cy="767687"/>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Заголовок раздела" type="secHead">
  <p:cSld name="SECTION_HEADER">
    <p:spTree>
      <p:nvGrpSpPr>
        <p:cNvPr id="1" name="Shape 36"/>
        <p:cNvGrpSpPr/>
        <p:nvPr/>
      </p:nvGrpSpPr>
      <p:grpSpPr>
        <a:xfrm>
          <a:off x="0" y="0"/>
          <a:ext cx="0" cy="0"/>
          <a:chOff x="0" y="0"/>
          <a:chExt cx="0" cy="0"/>
        </a:xfrm>
      </p:grpSpPr>
      <p:sp>
        <p:nvSpPr>
          <p:cNvPr id="37" name="Google Shape;37;p5"/>
          <p:cNvSpPr txBox="1">
            <a:spLocks noGrp="1"/>
          </p:cNvSpPr>
          <p:nvPr>
            <p:ph type="title"/>
          </p:nvPr>
        </p:nvSpPr>
        <p:spPr>
          <a:xfrm>
            <a:off x="1154956" y="2861733"/>
            <a:ext cx="8825657" cy="1915647"/>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chemeClr val="lt2"/>
              </a:buClr>
              <a:buSzPts val="4000"/>
              <a:buFont typeface="Century Gothic"/>
              <a:buNone/>
              <a:defRPr sz="40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5"/>
          <p:cNvSpPr txBox="1">
            <a:spLocks noGrp="1"/>
          </p:cNvSpPr>
          <p:nvPr>
            <p:ph type="body" idx="1"/>
          </p:nvPr>
        </p:nvSpPr>
        <p:spPr>
          <a:xfrm>
            <a:off x="1154955" y="4777381"/>
            <a:ext cx="8825658" cy="860400"/>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600"/>
              <a:buNone/>
              <a:defRPr sz="2000" cap="none">
                <a:solidFill>
                  <a:srgbClr val="86D1D8"/>
                </a:solidFill>
              </a:defRPr>
            </a:lvl1pPr>
            <a:lvl2pPr marL="914400" lvl="1" indent="-228600" algn="l">
              <a:spcBef>
                <a:spcPts val="1000"/>
              </a:spcBef>
              <a:spcAft>
                <a:spcPts val="0"/>
              </a:spcAft>
              <a:buSzPts val="1440"/>
              <a:buNone/>
              <a:defRPr sz="1800">
                <a:solidFill>
                  <a:schemeClr val="lt1"/>
                </a:solidFill>
              </a:defRPr>
            </a:lvl2pPr>
            <a:lvl3pPr marL="1371600" lvl="2" indent="-228600" algn="l">
              <a:spcBef>
                <a:spcPts val="1000"/>
              </a:spcBef>
              <a:spcAft>
                <a:spcPts val="0"/>
              </a:spcAft>
              <a:buSzPts val="1280"/>
              <a:buNone/>
              <a:defRPr sz="1600">
                <a:solidFill>
                  <a:schemeClr val="lt1"/>
                </a:solidFill>
              </a:defRPr>
            </a:lvl3pPr>
            <a:lvl4pPr marL="1828800" lvl="3" indent="-228600" algn="l">
              <a:spcBef>
                <a:spcPts val="1000"/>
              </a:spcBef>
              <a:spcAft>
                <a:spcPts val="0"/>
              </a:spcAft>
              <a:buSzPts val="1120"/>
              <a:buNone/>
              <a:defRPr sz="1400">
                <a:solidFill>
                  <a:schemeClr val="lt1"/>
                </a:solidFill>
              </a:defRPr>
            </a:lvl4pPr>
            <a:lvl5pPr marL="2286000" lvl="4" indent="-228600" algn="l">
              <a:spcBef>
                <a:spcPts val="1000"/>
              </a:spcBef>
              <a:spcAft>
                <a:spcPts val="0"/>
              </a:spcAft>
              <a:buSzPts val="1120"/>
              <a:buNone/>
              <a:defRPr sz="1400">
                <a:solidFill>
                  <a:schemeClr val="lt1"/>
                </a:solidFill>
              </a:defRPr>
            </a:lvl5pPr>
            <a:lvl6pPr marL="2743200" lvl="5" indent="-228600" algn="l">
              <a:spcBef>
                <a:spcPts val="1000"/>
              </a:spcBef>
              <a:spcAft>
                <a:spcPts val="0"/>
              </a:spcAft>
              <a:buSzPts val="1120"/>
              <a:buNone/>
              <a:defRPr sz="1400">
                <a:solidFill>
                  <a:schemeClr val="lt1"/>
                </a:solidFill>
              </a:defRPr>
            </a:lvl6pPr>
            <a:lvl7pPr marL="3200400" lvl="6" indent="-228600" algn="l">
              <a:spcBef>
                <a:spcPts val="1000"/>
              </a:spcBef>
              <a:spcAft>
                <a:spcPts val="0"/>
              </a:spcAft>
              <a:buSzPts val="1120"/>
              <a:buNone/>
              <a:defRPr sz="1400">
                <a:solidFill>
                  <a:schemeClr val="lt1"/>
                </a:solidFill>
              </a:defRPr>
            </a:lvl7pPr>
            <a:lvl8pPr marL="3657600" lvl="7" indent="-228600" algn="l">
              <a:spcBef>
                <a:spcPts val="1000"/>
              </a:spcBef>
              <a:spcAft>
                <a:spcPts val="0"/>
              </a:spcAft>
              <a:buSzPts val="1120"/>
              <a:buNone/>
              <a:defRPr sz="1400">
                <a:solidFill>
                  <a:schemeClr val="lt1"/>
                </a:solidFill>
              </a:defRPr>
            </a:lvl8pPr>
            <a:lvl9pPr marL="4114800" lvl="8" indent="-228600" algn="l">
              <a:spcBef>
                <a:spcPts val="1000"/>
              </a:spcBef>
              <a:spcAft>
                <a:spcPts val="0"/>
              </a:spcAft>
              <a:buSzPts val="1120"/>
              <a:buNone/>
              <a:defRPr sz="1400">
                <a:solidFill>
                  <a:schemeClr val="lt1"/>
                </a:solidFill>
              </a:defRPr>
            </a:lvl9pPr>
          </a:lstStyle>
          <a:p>
            <a:endParaRPr/>
          </a:p>
        </p:txBody>
      </p:sp>
      <p:sp>
        <p:nvSpPr>
          <p:cNvPr id="39" name="Google Shape;39;p5"/>
          <p:cNvSpPr txBox="1">
            <a:spLocks noGrp="1"/>
          </p:cNvSpPr>
          <p:nvPr>
            <p:ph type="dt" idx="10"/>
          </p:nvPr>
        </p:nvSpPr>
        <p:spPr>
          <a:xfrm rot="5400000">
            <a:off x="10155639" y="1790701"/>
            <a:ext cx="990599" cy="304799"/>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5"/>
          <p:cNvSpPr txBox="1">
            <a:spLocks noGrp="1"/>
          </p:cNvSpPr>
          <p:nvPr>
            <p:ph type="ftr" idx="11"/>
          </p:nvPr>
        </p:nvSpPr>
        <p:spPr>
          <a:xfrm rot="5400000">
            <a:off x="8951573" y="3225297"/>
            <a:ext cx="3859795" cy="30480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5"/>
          <p:cNvSpPr txBox="1">
            <a:spLocks noGrp="1"/>
          </p:cNvSpPr>
          <p:nvPr>
            <p:ph type="sldNum" idx="12"/>
          </p:nvPr>
        </p:nvSpPr>
        <p:spPr>
          <a:xfrm>
            <a:off x="10352540" y="295729"/>
            <a:ext cx="838199" cy="767687"/>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Сравнение" type="twoTxTwoObj">
  <p:cSld name="TWO_OBJECTS_WITH_TEXT">
    <p:spTree>
      <p:nvGrpSpPr>
        <p:cNvPr id="1" name="Shape 42"/>
        <p:cNvGrpSpPr/>
        <p:nvPr/>
      </p:nvGrpSpPr>
      <p:grpSpPr>
        <a:xfrm>
          <a:off x="0" y="0"/>
          <a:ext cx="0" cy="0"/>
          <a:chOff x="0" y="0"/>
          <a:chExt cx="0" cy="0"/>
        </a:xfrm>
      </p:grpSpPr>
      <p:sp>
        <p:nvSpPr>
          <p:cNvPr id="43" name="Google Shape;43;p6"/>
          <p:cNvSpPr txBox="1">
            <a:spLocks noGrp="1"/>
          </p:cNvSpPr>
          <p:nvPr>
            <p:ph type="title"/>
          </p:nvPr>
        </p:nvSpPr>
        <p:spPr>
          <a:xfrm>
            <a:off x="646111" y="452718"/>
            <a:ext cx="9404723" cy="1400530"/>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Clr>
                <a:schemeClr val="lt2"/>
              </a:buClr>
              <a:buSzPts val="4200"/>
              <a:buFont typeface="Century Gothic"/>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6"/>
          <p:cNvSpPr txBox="1">
            <a:spLocks noGrp="1"/>
          </p:cNvSpPr>
          <p:nvPr>
            <p:ph type="body" idx="1"/>
          </p:nvPr>
        </p:nvSpPr>
        <p:spPr>
          <a:xfrm>
            <a:off x="1103313" y="1905000"/>
            <a:ext cx="4396338"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None/>
              <a:defRPr sz="2400" b="0">
                <a:solidFill>
                  <a:srgbClr val="86D1D8"/>
                </a:solidFill>
              </a:defRPr>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45" name="Google Shape;45;p6"/>
          <p:cNvSpPr txBox="1">
            <a:spLocks noGrp="1"/>
          </p:cNvSpPr>
          <p:nvPr>
            <p:ph type="body" idx="2"/>
          </p:nvPr>
        </p:nvSpPr>
        <p:spPr>
          <a:xfrm>
            <a:off x="1103312" y="2514600"/>
            <a:ext cx="4396339" cy="3741738"/>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sz="1800"/>
            </a:lvl1pPr>
            <a:lvl2pPr marL="914400" lvl="1" indent="-309880" algn="l">
              <a:spcBef>
                <a:spcPts val="1000"/>
              </a:spcBef>
              <a:spcAft>
                <a:spcPts val="0"/>
              </a:spcAft>
              <a:buSzPts val="1280"/>
              <a:buChar char="►"/>
              <a:defRPr sz="1600"/>
            </a:lvl2pPr>
            <a:lvl3pPr marL="1371600" lvl="2" indent="-299719" algn="l">
              <a:spcBef>
                <a:spcPts val="1000"/>
              </a:spcBef>
              <a:spcAft>
                <a:spcPts val="0"/>
              </a:spcAft>
              <a:buSzPts val="1120"/>
              <a:buChar char="►"/>
              <a:defRPr sz="1400"/>
            </a:lvl3pPr>
            <a:lvl4pPr marL="1828800" lvl="3" indent="-289560" algn="l">
              <a:spcBef>
                <a:spcPts val="1000"/>
              </a:spcBef>
              <a:spcAft>
                <a:spcPts val="0"/>
              </a:spcAft>
              <a:buSzPts val="960"/>
              <a:buChar char="►"/>
              <a:defRPr sz="1200"/>
            </a:lvl4pPr>
            <a:lvl5pPr marL="2286000" lvl="4" indent="-289560" algn="l">
              <a:spcBef>
                <a:spcPts val="1000"/>
              </a:spcBef>
              <a:spcAft>
                <a:spcPts val="0"/>
              </a:spcAft>
              <a:buSzPts val="960"/>
              <a:buChar char="►"/>
              <a:defRPr sz="1200"/>
            </a:lvl5pPr>
            <a:lvl6pPr marL="2743200" lvl="5" indent="-289560" algn="l">
              <a:spcBef>
                <a:spcPts val="1000"/>
              </a:spcBef>
              <a:spcAft>
                <a:spcPts val="0"/>
              </a:spcAft>
              <a:buSzPts val="960"/>
              <a:buChar char="►"/>
              <a:defRPr sz="1200"/>
            </a:lvl6pPr>
            <a:lvl7pPr marL="3200400" lvl="6" indent="-289560" algn="l">
              <a:spcBef>
                <a:spcPts val="1000"/>
              </a:spcBef>
              <a:spcAft>
                <a:spcPts val="0"/>
              </a:spcAft>
              <a:buSzPts val="960"/>
              <a:buChar char="►"/>
              <a:defRPr sz="1200"/>
            </a:lvl7pPr>
            <a:lvl8pPr marL="3657600" lvl="7" indent="-289559" algn="l">
              <a:spcBef>
                <a:spcPts val="1000"/>
              </a:spcBef>
              <a:spcAft>
                <a:spcPts val="0"/>
              </a:spcAft>
              <a:buSzPts val="960"/>
              <a:buChar char="►"/>
              <a:defRPr sz="1200"/>
            </a:lvl8pPr>
            <a:lvl9pPr marL="4114800" lvl="8" indent="-289559" algn="l">
              <a:spcBef>
                <a:spcPts val="1000"/>
              </a:spcBef>
              <a:spcAft>
                <a:spcPts val="0"/>
              </a:spcAft>
              <a:buSzPts val="960"/>
              <a:buChar char="►"/>
              <a:defRPr sz="1200"/>
            </a:lvl9pPr>
          </a:lstStyle>
          <a:p>
            <a:endParaRPr/>
          </a:p>
        </p:txBody>
      </p:sp>
      <p:sp>
        <p:nvSpPr>
          <p:cNvPr id="46" name="Google Shape;46;p6"/>
          <p:cNvSpPr txBox="1">
            <a:spLocks noGrp="1"/>
          </p:cNvSpPr>
          <p:nvPr>
            <p:ph type="body" idx="3"/>
          </p:nvPr>
        </p:nvSpPr>
        <p:spPr>
          <a:xfrm>
            <a:off x="5654495" y="1905000"/>
            <a:ext cx="4396339"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None/>
              <a:defRPr sz="2400" b="0">
                <a:solidFill>
                  <a:srgbClr val="86D1D8"/>
                </a:solidFill>
              </a:defRPr>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47" name="Google Shape;47;p6"/>
          <p:cNvSpPr txBox="1">
            <a:spLocks noGrp="1"/>
          </p:cNvSpPr>
          <p:nvPr>
            <p:ph type="body" idx="4"/>
          </p:nvPr>
        </p:nvSpPr>
        <p:spPr>
          <a:xfrm>
            <a:off x="5654495" y="2514600"/>
            <a:ext cx="4396339" cy="3741738"/>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sz="1800"/>
            </a:lvl1pPr>
            <a:lvl2pPr marL="914400" lvl="1" indent="-309880" algn="l">
              <a:spcBef>
                <a:spcPts val="1000"/>
              </a:spcBef>
              <a:spcAft>
                <a:spcPts val="0"/>
              </a:spcAft>
              <a:buSzPts val="1280"/>
              <a:buChar char="►"/>
              <a:defRPr sz="1600"/>
            </a:lvl2pPr>
            <a:lvl3pPr marL="1371600" lvl="2" indent="-299719" algn="l">
              <a:spcBef>
                <a:spcPts val="1000"/>
              </a:spcBef>
              <a:spcAft>
                <a:spcPts val="0"/>
              </a:spcAft>
              <a:buSzPts val="1120"/>
              <a:buChar char="►"/>
              <a:defRPr sz="1400"/>
            </a:lvl3pPr>
            <a:lvl4pPr marL="1828800" lvl="3" indent="-289560" algn="l">
              <a:spcBef>
                <a:spcPts val="1000"/>
              </a:spcBef>
              <a:spcAft>
                <a:spcPts val="0"/>
              </a:spcAft>
              <a:buSzPts val="960"/>
              <a:buChar char="►"/>
              <a:defRPr sz="1200"/>
            </a:lvl4pPr>
            <a:lvl5pPr marL="2286000" lvl="4" indent="-289560" algn="l">
              <a:spcBef>
                <a:spcPts val="1000"/>
              </a:spcBef>
              <a:spcAft>
                <a:spcPts val="0"/>
              </a:spcAft>
              <a:buSzPts val="960"/>
              <a:buChar char="►"/>
              <a:defRPr sz="1200"/>
            </a:lvl5pPr>
            <a:lvl6pPr marL="2743200" lvl="5" indent="-289560" algn="l">
              <a:spcBef>
                <a:spcPts val="1000"/>
              </a:spcBef>
              <a:spcAft>
                <a:spcPts val="0"/>
              </a:spcAft>
              <a:buSzPts val="960"/>
              <a:buChar char="►"/>
              <a:defRPr sz="1200"/>
            </a:lvl6pPr>
            <a:lvl7pPr marL="3200400" lvl="6" indent="-289560" algn="l">
              <a:spcBef>
                <a:spcPts val="1000"/>
              </a:spcBef>
              <a:spcAft>
                <a:spcPts val="0"/>
              </a:spcAft>
              <a:buSzPts val="960"/>
              <a:buChar char="►"/>
              <a:defRPr sz="1200"/>
            </a:lvl7pPr>
            <a:lvl8pPr marL="3657600" lvl="7" indent="-289559" algn="l">
              <a:spcBef>
                <a:spcPts val="1000"/>
              </a:spcBef>
              <a:spcAft>
                <a:spcPts val="0"/>
              </a:spcAft>
              <a:buSzPts val="960"/>
              <a:buChar char="►"/>
              <a:defRPr sz="1200"/>
            </a:lvl8pPr>
            <a:lvl9pPr marL="4114800" lvl="8" indent="-289559" algn="l">
              <a:spcBef>
                <a:spcPts val="1000"/>
              </a:spcBef>
              <a:spcAft>
                <a:spcPts val="0"/>
              </a:spcAft>
              <a:buSzPts val="960"/>
              <a:buChar char="►"/>
              <a:defRPr sz="1200"/>
            </a:lvl9pPr>
          </a:lstStyle>
          <a:p>
            <a:endParaRPr/>
          </a:p>
        </p:txBody>
      </p:sp>
      <p:sp>
        <p:nvSpPr>
          <p:cNvPr id="48" name="Google Shape;48;p6"/>
          <p:cNvSpPr txBox="1">
            <a:spLocks noGrp="1"/>
          </p:cNvSpPr>
          <p:nvPr>
            <p:ph type="dt" idx="10"/>
          </p:nvPr>
        </p:nvSpPr>
        <p:spPr>
          <a:xfrm rot="5400000">
            <a:off x="10155639" y="1790701"/>
            <a:ext cx="990599" cy="304799"/>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6"/>
          <p:cNvSpPr txBox="1">
            <a:spLocks noGrp="1"/>
          </p:cNvSpPr>
          <p:nvPr>
            <p:ph type="ftr" idx="11"/>
          </p:nvPr>
        </p:nvSpPr>
        <p:spPr>
          <a:xfrm rot="5400000">
            <a:off x="8951573" y="3225297"/>
            <a:ext cx="3859795" cy="30480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6"/>
          <p:cNvSpPr txBox="1">
            <a:spLocks noGrp="1"/>
          </p:cNvSpPr>
          <p:nvPr>
            <p:ph type="sldNum" idx="12"/>
          </p:nvPr>
        </p:nvSpPr>
        <p:spPr>
          <a:xfrm>
            <a:off x="10352540" y="295729"/>
            <a:ext cx="838199" cy="767687"/>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Только заголовок" type="titleOnly">
  <p:cSld name="TITLE_ONLY">
    <p:spTree>
      <p:nvGrpSpPr>
        <p:cNvPr id="1" name="Shape 51"/>
        <p:cNvGrpSpPr/>
        <p:nvPr/>
      </p:nvGrpSpPr>
      <p:grpSpPr>
        <a:xfrm>
          <a:off x="0" y="0"/>
          <a:ext cx="0" cy="0"/>
          <a:chOff x="0" y="0"/>
          <a:chExt cx="0" cy="0"/>
        </a:xfrm>
      </p:grpSpPr>
      <p:sp>
        <p:nvSpPr>
          <p:cNvPr id="52" name="Google Shape;52;p7"/>
          <p:cNvSpPr txBox="1">
            <a:spLocks noGrp="1"/>
          </p:cNvSpPr>
          <p:nvPr>
            <p:ph type="title"/>
          </p:nvPr>
        </p:nvSpPr>
        <p:spPr>
          <a:xfrm>
            <a:off x="646111" y="452718"/>
            <a:ext cx="9404723" cy="1400530"/>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Clr>
                <a:schemeClr val="lt2"/>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7"/>
          <p:cNvSpPr txBox="1">
            <a:spLocks noGrp="1"/>
          </p:cNvSpPr>
          <p:nvPr>
            <p:ph type="dt" idx="10"/>
          </p:nvPr>
        </p:nvSpPr>
        <p:spPr>
          <a:xfrm rot="5400000">
            <a:off x="10155639" y="1790701"/>
            <a:ext cx="990599" cy="304799"/>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7"/>
          <p:cNvSpPr txBox="1">
            <a:spLocks noGrp="1"/>
          </p:cNvSpPr>
          <p:nvPr>
            <p:ph type="ftr" idx="11"/>
          </p:nvPr>
        </p:nvSpPr>
        <p:spPr>
          <a:xfrm rot="5400000">
            <a:off x="8951573" y="3225297"/>
            <a:ext cx="3859795" cy="30480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7"/>
          <p:cNvSpPr txBox="1">
            <a:spLocks noGrp="1"/>
          </p:cNvSpPr>
          <p:nvPr>
            <p:ph type="sldNum" idx="12"/>
          </p:nvPr>
        </p:nvSpPr>
        <p:spPr>
          <a:xfrm>
            <a:off x="10352540" y="295729"/>
            <a:ext cx="838199" cy="767687"/>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Пустой слайд" type="blank">
  <p:cSld name="BLANK">
    <p:spTree>
      <p:nvGrpSpPr>
        <p:cNvPr id="1" name="Shape 56"/>
        <p:cNvGrpSpPr/>
        <p:nvPr/>
      </p:nvGrpSpPr>
      <p:grpSpPr>
        <a:xfrm>
          <a:off x="0" y="0"/>
          <a:ext cx="0" cy="0"/>
          <a:chOff x="0" y="0"/>
          <a:chExt cx="0" cy="0"/>
        </a:xfrm>
      </p:grpSpPr>
      <p:sp>
        <p:nvSpPr>
          <p:cNvPr id="57" name="Google Shape;57;p8"/>
          <p:cNvSpPr txBox="1">
            <a:spLocks noGrp="1"/>
          </p:cNvSpPr>
          <p:nvPr>
            <p:ph type="dt" idx="10"/>
          </p:nvPr>
        </p:nvSpPr>
        <p:spPr>
          <a:xfrm rot="5400000">
            <a:off x="10155639" y="1790701"/>
            <a:ext cx="990599" cy="304799"/>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8"/>
          <p:cNvSpPr txBox="1">
            <a:spLocks noGrp="1"/>
          </p:cNvSpPr>
          <p:nvPr>
            <p:ph type="ftr" idx="11"/>
          </p:nvPr>
        </p:nvSpPr>
        <p:spPr>
          <a:xfrm rot="5400000">
            <a:off x="8951573" y="3225297"/>
            <a:ext cx="3859795" cy="30480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8"/>
          <p:cNvSpPr txBox="1">
            <a:spLocks noGrp="1"/>
          </p:cNvSpPr>
          <p:nvPr>
            <p:ph type="sldNum" idx="12"/>
          </p:nvPr>
        </p:nvSpPr>
        <p:spPr>
          <a:xfrm>
            <a:off x="10352540" y="295729"/>
            <a:ext cx="838199" cy="767687"/>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Объект с подписью" type="objTx">
  <p:cSld name="OBJECT_WITH_CAPTION_TEXT">
    <p:spTree>
      <p:nvGrpSpPr>
        <p:cNvPr id="1" name="Shape 60"/>
        <p:cNvGrpSpPr/>
        <p:nvPr/>
      </p:nvGrpSpPr>
      <p:grpSpPr>
        <a:xfrm>
          <a:off x="0" y="0"/>
          <a:ext cx="0" cy="0"/>
          <a:chOff x="0" y="0"/>
          <a:chExt cx="0" cy="0"/>
        </a:xfrm>
      </p:grpSpPr>
      <p:sp>
        <p:nvSpPr>
          <p:cNvPr id="61" name="Google Shape;61;p9"/>
          <p:cNvSpPr txBox="1">
            <a:spLocks noGrp="1"/>
          </p:cNvSpPr>
          <p:nvPr>
            <p:ph type="title"/>
          </p:nvPr>
        </p:nvSpPr>
        <p:spPr>
          <a:xfrm>
            <a:off x="1154953" y="1447800"/>
            <a:ext cx="3401064" cy="144780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chemeClr val="lt2"/>
              </a:buClr>
              <a:buSzPts val="2400"/>
              <a:buFont typeface="Century Gothic"/>
              <a:buNone/>
              <a:defRPr sz="24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9"/>
          <p:cNvSpPr txBox="1">
            <a:spLocks noGrp="1"/>
          </p:cNvSpPr>
          <p:nvPr>
            <p:ph type="body" idx="1"/>
          </p:nvPr>
        </p:nvSpPr>
        <p:spPr>
          <a:xfrm>
            <a:off x="4784616" y="1447800"/>
            <a:ext cx="5195997" cy="4572000"/>
          </a:xfrm>
          <a:prstGeom prst="rect">
            <a:avLst/>
          </a:prstGeom>
          <a:noFill/>
          <a:ln>
            <a:noFill/>
          </a:ln>
        </p:spPr>
        <p:txBody>
          <a:bodyPr spcFirstLastPara="1" wrap="square" lIns="91425" tIns="45700" rIns="91425" bIns="45700" anchor="ctr" anchorCtr="0">
            <a:normAutofit/>
          </a:bodyPr>
          <a:lstStyle>
            <a:lvl1pPr marL="457200" lvl="0" indent="-330200" algn="l">
              <a:spcBef>
                <a:spcPts val="1000"/>
              </a:spcBef>
              <a:spcAft>
                <a:spcPts val="0"/>
              </a:spcAft>
              <a:buSzPts val="1600"/>
              <a:buChar char="►"/>
              <a:defRPr sz="2000"/>
            </a:lvl1pPr>
            <a:lvl2pPr marL="914400" lvl="1" indent="-320040" algn="l">
              <a:spcBef>
                <a:spcPts val="1000"/>
              </a:spcBef>
              <a:spcAft>
                <a:spcPts val="0"/>
              </a:spcAft>
              <a:buSzPts val="1440"/>
              <a:buChar char="►"/>
              <a:defRPr sz="1800"/>
            </a:lvl2pPr>
            <a:lvl3pPr marL="1371600" lvl="2" indent="-309880" algn="l">
              <a:spcBef>
                <a:spcPts val="1000"/>
              </a:spcBef>
              <a:spcAft>
                <a:spcPts val="0"/>
              </a:spcAft>
              <a:buSzPts val="1280"/>
              <a:buChar char="►"/>
              <a:defRPr sz="1600"/>
            </a:lvl3pPr>
            <a:lvl4pPr marL="1828800" lvl="3" indent="-299719" algn="l">
              <a:spcBef>
                <a:spcPts val="1000"/>
              </a:spcBef>
              <a:spcAft>
                <a:spcPts val="0"/>
              </a:spcAft>
              <a:buSzPts val="1120"/>
              <a:buChar char="►"/>
              <a:defRPr sz="1400"/>
            </a:lvl4pPr>
            <a:lvl5pPr marL="2286000" lvl="4" indent="-299720" algn="l">
              <a:spcBef>
                <a:spcPts val="1000"/>
              </a:spcBef>
              <a:spcAft>
                <a:spcPts val="0"/>
              </a:spcAft>
              <a:buSzPts val="1120"/>
              <a:buChar char="►"/>
              <a:defRPr sz="1400"/>
            </a:lvl5pPr>
            <a:lvl6pPr marL="2743200" lvl="5" indent="-299720" algn="l">
              <a:spcBef>
                <a:spcPts val="1000"/>
              </a:spcBef>
              <a:spcAft>
                <a:spcPts val="0"/>
              </a:spcAft>
              <a:buSzPts val="1120"/>
              <a:buChar char="►"/>
              <a:defRPr sz="1400"/>
            </a:lvl6pPr>
            <a:lvl7pPr marL="3200400" lvl="6" indent="-299720" algn="l">
              <a:spcBef>
                <a:spcPts val="1000"/>
              </a:spcBef>
              <a:spcAft>
                <a:spcPts val="0"/>
              </a:spcAft>
              <a:buSzPts val="1120"/>
              <a:buChar char="►"/>
              <a:defRPr sz="1400"/>
            </a:lvl7pPr>
            <a:lvl8pPr marL="3657600" lvl="7" indent="-299720" algn="l">
              <a:spcBef>
                <a:spcPts val="1000"/>
              </a:spcBef>
              <a:spcAft>
                <a:spcPts val="0"/>
              </a:spcAft>
              <a:buSzPts val="1120"/>
              <a:buChar char="►"/>
              <a:defRPr sz="1400"/>
            </a:lvl8pPr>
            <a:lvl9pPr marL="4114800" lvl="8" indent="-299720" algn="l">
              <a:spcBef>
                <a:spcPts val="1000"/>
              </a:spcBef>
              <a:spcAft>
                <a:spcPts val="0"/>
              </a:spcAft>
              <a:buSzPts val="1120"/>
              <a:buChar char="►"/>
              <a:defRPr sz="1400"/>
            </a:lvl9pPr>
          </a:lstStyle>
          <a:p>
            <a:endParaRPr/>
          </a:p>
        </p:txBody>
      </p:sp>
      <p:sp>
        <p:nvSpPr>
          <p:cNvPr id="63" name="Google Shape;63;p9"/>
          <p:cNvSpPr txBox="1">
            <a:spLocks noGrp="1"/>
          </p:cNvSpPr>
          <p:nvPr>
            <p:ph type="body" idx="2"/>
          </p:nvPr>
        </p:nvSpPr>
        <p:spPr>
          <a:xfrm>
            <a:off x="1154953" y="3129280"/>
            <a:ext cx="3401063" cy="2895599"/>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120"/>
              <a:buNone/>
              <a:defRPr sz="1400"/>
            </a:lvl1pPr>
            <a:lvl2pPr marL="914400" lvl="1" indent="-228600" algn="l">
              <a:spcBef>
                <a:spcPts val="1000"/>
              </a:spcBef>
              <a:spcAft>
                <a:spcPts val="0"/>
              </a:spcAft>
              <a:buSzPts val="960"/>
              <a:buNone/>
              <a:defRPr sz="1200"/>
            </a:lvl2pPr>
            <a:lvl3pPr marL="1371600" lvl="2" indent="-228600" algn="l">
              <a:spcBef>
                <a:spcPts val="1000"/>
              </a:spcBef>
              <a:spcAft>
                <a:spcPts val="0"/>
              </a:spcAft>
              <a:buSzPts val="800"/>
              <a:buNone/>
              <a:defRPr sz="1000"/>
            </a:lvl3pPr>
            <a:lvl4pPr marL="1828800" lvl="3" indent="-228600" algn="l">
              <a:spcBef>
                <a:spcPts val="1000"/>
              </a:spcBef>
              <a:spcAft>
                <a:spcPts val="0"/>
              </a:spcAft>
              <a:buSzPts val="720"/>
              <a:buNone/>
              <a:defRPr sz="900"/>
            </a:lvl4pPr>
            <a:lvl5pPr marL="2286000" lvl="4" indent="-228600" algn="l">
              <a:spcBef>
                <a:spcPts val="1000"/>
              </a:spcBef>
              <a:spcAft>
                <a:spcPts val="0"/>
              </a:spcAft>
              <a:buSzPts val="720"/>
              <a:buNone/>
              <a:defRPr sz="900"/>
            </a:lvl5pPr>
            <a:lvl6pPr marL="2743200" lvl="5" indent="-228600" algn="l">
              <a:spcBef>
                <a:spcPts val="1000"/>
              </a:spcBef>
              <a:spcAft>
                <a:spcPts val="0"/>
              </a:spcAft>
              <a:buSzPts val="720"/>
              <a:buNone/>
              <a:defRPr sz="900"/>
            </a:lvl6pPr>
            <a:lvl7pPr marL="3200400" lvl="6" indent="-228600" algn="l">
              <a:spcBef>
                <a:spcPts val="1000"/>
              </a:spcBef>
              <a:spcAft>
                <a:spcPts val="0"/>
              </a:spcAft>
              <a:buSzPts val="720"/>
              <a:buNone/>
              <a:defRPr sz="900"/>
            </a:lvl7pPr>
            <a:lvl8pPr marL="3657600" lvl="7" indent="-228600" algn="l">
              <a:spcBef>
                <a:spcPts val="1000"/>
              </a:spcBef>
              <a:spcAft>
                <a:spcPts val="0"/>
              </a:spcAft>
              <a:buSzPts val="720"/>
              <a:buNone/>
              <a:defRPr sz="900"/>
            </a:lvl8pPr>
            <a:lvl9pPr marL="4114800" lvl="8" indent="-228600" algn="l">
              <a:spcBef>
                <a:spcPts val="1000"/>
              </a:spcBef>
              <a:spcAft>
                <a:spcPts val="0"/>
              </a:spcAft>
              <a:buSzPts val="720"/>
              <a:buNone/>
              <a:defRPr sz="900"/>
            </a:lvl9pPr>
          </a:lstStyle>
          <a:p>
            <a:endParaRPr/>
          </a:p>
        </p:txBody>
      </p:sp>
      <p:sp>
        <p:nvSpPr>
          <p:cNvPr id="64" name="Google Shape;64;p9"/>
          <p:cNvSpPr txBox="1">
            <a:spLocks noGrp="1"/>
          </p:cNvSpPr>
          <p:nvPr>
            <p:ph type="dt" idx="10"/>
          </p:nvPr>
        </p:nvSpPr>
        <p:spPr>
          <a:xfrm rot="5400000">
            <a:off x="10155639" y="1790701"/>
            <a:ext cx="990599" cy="304799"/>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9"/>
          <p:cNvSpPr txBox="1">
            <a:spLocks noGrp="1"/>
          </p:cNvSpPr>
          <p:nvPr>
            <p:ph type="ftr" idx="11"/>
          </p:nvPr>
        </p:nvSpPr>
        <p:spPr>
          <a:xfrm rot="5400000">
            <a:off x="8951573" y="3225297"/>
            <a:ext cx="3859795" cy="30480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9"/>
          <p:cNvSpPr txBox="1">
            <a:spLocks noGrp="1"/>
          </p:cNvSpPr>
          <p:nvPr>
            <p:ph type="sldNum" idx="12"/>
          </p:nvPr>
        </p:nvSpPr>
        <p:spPr>
          <a:xfrm>
            <a:off x="10352540" y="295729"/>
            <a:ext cx="838199" cy="767687"/>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Рисунок с подписью" type="picTx">
  <p:cSld name="PICTURE_WITH_CAPTION_TEXT">
    <p:spTree>
      <p:nvGrpSpPr>
        <p:cNvPr id="1" name="Shape 67"/>
        <p:cNvGrpSpPr/>
        <p:nvPr/>
      </p:nvGrpSpPr>
      <p:grpSpPr>
        <a:xfrm>
          <a:off x="0" y="0"/>
          <a:ext cx="0" cy="0"/>
          <a:chOff x="0" y="0"/>
          <a:chExt cx="0" cy="0"/>
        </a:xfrm>
      </p:grpSpPr>
      <p:sp>
        <p:nvSpPr>
          <p:cNvPr id="68" name="Google Shape;68;p10"/>
          <p:cNvSpPr txBox="1">
            <a:spLocks noGrp="1"/>
          </p:cNvSpPr>
          <p:nvPr>
            <p:ph type="title"/>
          </p:nvPr>
        </p:nvSpPr>
        <p:spPr>
          <a:xfrm>
            <a:off x="1153907" y="1854192"/>
            <a:ext cx="5092906" cy="157480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lt2"/>
              </a:buClr>
              <a:buSzPts val="3600"/>
              <a:buFont typeface="Century Gothic"/>
              <a:buNone/>
              <a:defRPr sz="36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10"/>
          <p:cNvSpPr>
            <a:spLocks noGrp="1"/>
          </p:cNvSpPr>
          <p:nvPr>
            <p:ph type="pic" idx="2"/>
          </p:nvPr>
        </p:nvSpPr>
        <p:spPr>
          <a:xfrm>
            <a:off x="6949546" y="1143000"/>
            <a:ext cx="3200400" cy="4572000"/>
          </a:xfrm>
          <a:prstGeom prst="roundRect">
            <a:avLst>
              <a:gd name="adj" fmla="val 1858"/>
            </a:avLst>
          </a:prstGeom>
          <a:noFill/>
          <a:ln>
            <a:noFill/>
          </a:ln>
          <a:effectLst>
            <a:outerShdw blurRad="50800" dist="50800" dir="5400000" algn="tl" rotWithShape="0">
              <a:srgbClr val="000000">
                <a:alpha val="42745"/>
              </a:srgbClr>
            </a:outerShdw>
          </a:effectLst>
        </p:spPr>
      </p:sp>
      <p:sp>
        <p:nvSpPr>
          <p:cNvPr id="70" name="Google Shape;70;p10"/>
          <p:cNvSpPr txBox="1">
            <a:spLocks noGrp="1"/>
          </p:cNvSpPr>
          <p:nvPr>
            <p:ph type="body" idx="1"/>
          </p:nvPr>
        </p:nvSpPr>
        <p:spPr>
          <a:xfrm>
            <a:off x="1154954" y="3657600"/>
            <a:ext cx="5084979" cy="1371600"/>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120"/>
              <a:buNone/>
              <a:defRPr sz="1400"/>
            </a:lvl1pPr>
            <a:lvl2pPr marL="914400" lvl="1" indent="-228600" algn="l">
              <a:spcBef>
                <a:spcPts val="1000"/>
              </a:spcBef>
              <a:spcAft>
                <a:spcPts val="0"/>
              </a:spcAft>
              <a:buSzPts val="960"/>
              <a:buNone/>
              <a:defRPr sz="1200"/>
            </a:lvl2pPr>
            <a:lvl3pPr marL="1371600" lvl="2" indent="-228600" algn="l">
              <a:spcBef>
                <a:spcPts val="1000"/>
              </a:spcBef>
              <a:spcAft>
                <a:spcPts val="0"/>
              </a:spcAft>
              <a:buSzPts val="800"/>
              <a:buNone/>
              <a:defRPr sz="1000"/>
            </a:lvl3pPr>
            <a:lvl4pPr marL="1828800" lvl="3" indent="-228600" algn="l">
              <a:spcBef>
                <a:spcPts val="1000"/>
              </a:spcBef>
              <a:spcAft>
                <a:spcPts val="0"/>
              </a:spcAft>
              <a:buSzPts val="720"/>
              <a:buNone/>
              <a:defRPr sz="900"/>
            </a:lvl4pPr>
            <a:lvl5pPr marL="2286000" lvl="4" indent="-228600" algn="l">
              <a:spcBef>
                <a:spcPts val="1000"/>
              </a:spcBef>
              <a:spcAft>
                <a:spcPts val="0"/>
              </a:spcAft>
              <a:buSzPts val="720"/>
              <a:buNone/>
              <a:defRPr sz="900"/>
            </a:lvl5pPr>
            <a:lvl6pPr marL="2743200" lvl="5" indent="-228600" algn="l">
              <a:spcBef>
                <a:spcPts val="1000"/>
              </a:spcBef>
              <a:spcAft>
                <a:spcPts val="0"/>
              </a:spcAft>
              <a:buSzPts val="720"/>
              <a:buNone/>
              <a:defRPr sz="900"/>
            </a:lvl6pPr>
            <a:lvl7pPr marL="3200400" lvl="6" indent="-228600" algn="l">
              <a:spcBef>
                <a:spcPts val="1000"/>
              </a:spcBef>
              <a:spcAft>
                <a:spcPts val="0"/>
              </a:spcAft>
              <a:buSzPts val="720"/>
              <a:buNone/>
              <a:defRPr sz="900"/>
            </a:lvl7pPr>
            <a:lvl8pPr marL="3657600" lvl="7" indent="-228600" algn="l">
              <a:spcBef>
                <a:spcPts val="1000"/>
              </a:spcBef>
              <a:spcAft>
                <a:spcPts val="0"/>
              </a:spcAft>
              <a:buSzPts val="720"/>
              <a:buNone/>
              <a:defRPr sz="900"/>
            </a:lvl8pPr>
            <a:lvl9pPr marL="4114800" lvl="8" indent="-228600" algn="l">
              <a:spcBef>
                <a:spcPts val="1000"/>
              </a:spcBef>
              <a:spcAft>
                <a:spcPts val="0"/>
              </a:spcAft>
              <a:buSzPts val="720"/>
              <a:buNone/>
              <a:defRPr sz="900"/>
            </a:lvl9pPr>
          </a:lstStyle>
          <a:p>
            <a:endParaRPr/>
          </a:p>
        </p:txBody>
      </p:sp>
      <p:sp>
        <p:nvSpPr>
          <p:cNvPr id="71" name="Google Shape;71;p10"/>
          <p:cNvSpPr txBox="1">
            <a:spLocks noGrp="1"/>
          </p:cNvSpPr>
          <p:nvPr>
            <p:ph type="dt" idx="10"/>
          </p:nvPr>
        </p:nvSpPr>
        <p:spPr>
          <a:xfrm rot="5400000">
            <a:off x="10155639" y="1790701"/>
            <a:ext cx="990599" cy="304799"/>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0"/>
          <p:cNvSpPr txBox="1">
            <a:spLocks noGrp="1"/>
          </p:cNvSpPr>
          <p:nvPr>
            <p:ph type="ftr" idx="11"/>
          </p:nvPr>
        </p:nvSpPr>
        <p:spPr>
          <a:xfrm rot="5400000">
            <a:off x="8951573" y="3225297"/>
            <a:ext cx="3859795" cy="30480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0"/>
          <p:cNvSpPr txBox="1">
            <a:spLocks noGrp="1"/>
          </p:cNvSpPr>
          <p:nvPr>
            <p:ph type="sldNum" idx="12"/>
          </p:nvPr>
        </p:nvSpPr>
        <p:spPr>
          <a:xfrm>
            <a:off x="10352540" y="295729"/>
            <a:ext cx="838199" cy="767687"/>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uk-UA"/>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5.png"/><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alphaModFix/>
            <a:duotone>
              <a:schemeClr val="accent4">
                <a:shade val="45000"/>
                <a:satMod val="135000"/>
              </a:schemeClr>
              <a:prstClr val="white"/>
            </a:duotone>
          </a:blip>
          <a:srcRect/>
          <a:stretch>
            <a:fillRect/>
          </a:stretch>
        </a:blipFill>
        <a:effectLst/>
      </p:bgPr>
    </p:bg>
    <p:spTree>
      <p:nvGrpSpPr>
        <p:cNvPr id="1" name="Shape 5"/>
        <p:cNvGrpSpPr/>
        <p:nvPr/>
      </p:nvGrpSpPr>
      <p:grpSpPr>
        <a:xfrm>
          <a:off x="0" y="0"/>
          <a:ext cx="0" cy="0"/>
          <a:chOff x="0" y="0"/>
          <a:chExt cx="0" cy="0"/>
        </a:xfrm>
      </p:grpSpPr>
      <p:pic>
        <p:nvPicPr>
          <p:cNvPr id="6" name="Google Shape;6;p1"/>
          <p:cNvPicPr preferRelativeResize="0"/>
          <p:nvPr/>
        </p:nvPicPr>
        <p:blipFill rotWithShape="1">
          <a:blip r:embed="rId20">
            <a:alphaModFix/>
          </a:blip>
          <a:srcRect l="3613"/>
          <a:stretch/>
        </p:blipFill>
        <p:spPr>
          <a:xfrm>
            <a:off x="0" y="2669685"/>
            <a:ext cx="4037012" cy="4188315"/>
          </a:xfrm>
          <a:prstGeom prst="rect">
            <a:avLst/>
          </a:prstGeom>
          <a:noFill/>
          <a:ln>
            <a:noFill/>
          </a:ln>
        </p:spPr>
      </p:pic>
      <p:pic>
        <p:nvPicPr>
          <p:cNvPr id="7" name="Google Shape;7;p1"/>
          <p:cNvPicPr preferRelativeResize="0"/>
          <p:nvPr/>
        </p:nvPicPr>
        <p:blipFill rotWithShape="1">
          <a:blip r:embed="rId21">
            <a:alphaModFix/>
          </a:blip>
          <a:srcRect l="35640"/>
          <a:stretch/>
        </p:blipFill>
        <p:spPr>
          <a:xfrm>
            <a:off x="0" y="2892347"/>
            <a:ext cx="1522412" cy="2365453"/>
          </a:xfrm>
          <a:prstGeom prst="rect">
            <a:avLst/>
          </a:prstGeom>
          <a:noFill/>
          <a:ln>
            <a:noFill/>
          </a:ln>
        </p:spPr>
      </p:pic>
      <p:sp>
        <p:nvSpPr>
          <p:cNvPr id="8" name="Google Shape;8;p1"/>
          <p:cNvSpPr/>
          <p:nvPr/>
        </p:nvSpPr>
        <p:spPr>
          <a:xfrm>
            <a:off x="8609012" y="1676400"/>
            <a:ext cx="2819400" cy="2819400"/>
          </a:xfrm>
          <a:prstGeom prst="ellipse">
            <a:avLst/>
          </a:prstGeom>
          <a:gradFill>
            <a:gsLst>
              <a:gs pos="0">
                <a:srgbClr val="4CB9C3">
                  <a:alpha val="6666"/>
                </a:srgbClr>
              </a:gs>
              <a:gs pos="36000">
                <a:srgbClr val="4CB9C3">
                  <a:alpha val="5882"/>
                </a:srgbClr>
              </a:gs>
              <a:gs pos="69000">
                <a:srgbClr val="4CB9C3">
                  <a:alpha val="0"/>
                </a:srgbClr>
              </a:gs>
              <a:gs pos="100000">
                <a:srgbClr val="4CB9C3">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9" name="Google Shape;9;p1"/>
          <p:cNvPicPr preferRelativeResize="0"/>
          <p:nvPr/>
        </p:nvPicPr>
        <p:blipFill rotWithShape="1">
          <a:blip r:embed="rId22">
            <a:alphaModFix/>
          </a:blip>
          <a:srcRect t="28812"/>
          <a:stretch/>
        </p:blipFill>
        <p:spPr>
          <a:xfrm>
            <a:off x="7999412" y="0"/>
            <a:ext cx="1603387" cy="1141407"/>
          </a:xfrm>
          <a:prstGeom prst="rect">
            <a:avLst/>
          </a:prstGeom>
          <a:noFill/>
          <a:ln>
            <a:noFill/>
          </a:ln>
        </p:spPr>
      </p:pic>
      <p:pic>
        <p:nvPicPr>
          <p:cNvPr id="10" name="Google Shape;10;p1"/>
          <p:cNvPicPr preferRelativeResize="0"/>
          <p:nvPr/>
        </p:nvPicPr>
        <p:blipFill rotWithShape="1">
          <a:blip r:embed="rId23">
            <a:alphaModFix/>
          </a:blip>
          <a:srcRect b="23320"/>
          <a:stretch/>
        </p:blipFill>
        <p:spPr>
          <a:xfrm>
            <a:off x="8605878" y="6096000"/>
            <a:ext cx="993734" cy="762000"/>
          </a:xfrm>
          <a:prstGeom prst="rect">
            <a:avLst/>
          </a:prstGeom>
          <a:noFill/>
          <a:ln>
            <a:noFill/>
          </a:ln>
        </p:spPr>
      </p:pic>
      <p:sp>
        <p:nvSpPr>
          <p:cNvPr id="11" name="Google Shape;11;p1"/>
          <p:cNvSpPr/>
          <p:nvPr/>
        </p:nvSpPr>
        <p:spPr>
          <a:xfrm>
            <a:off x="10437812" y="0"/>
            <a:ext cx="685800" cy="1143000"/>
          </a:xfrm>
          <a:prstGeom prst="rect">
            <a:avLst/>
          </a:prstGeom>
          <a:solidFill>
            <a:schemeClr val="accent1"/>
          </a:solidFill>
          <a:ln>
            <a:noFill/>
          </a:ln>
          <a:effectLst>
            <a:outerShdw blurRad="38100" dist="25400" dir="5400000" rotWithShape="0">
              <a:srgbClr val="000000">
                <a:alpha val="4470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1"/>
          <p:cNvSpPr txBox="1">
            <a:spLocks noGrp="1"/>
          </p:cNvSpPr>
          <p:nvPr>
            <p:ph type="title"/>
          </p:nvPr>
        </p:nvSpPr>
        <p:spPr>
          <a:xfrm>
            <a:off x="646111" y="452718"/>
            <a:ext cx="9404723" cy="140053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chemeClr val="lt2"/>
              </a:buClr>
              <a:buSzPts val="4200"/>
              <a:buFont typeface="Century Gothic"/>
              <a:buNone/>
              <a:defRPr sz="4200" b="0" i="0" u="none" strike="noStrike" cap="none">
                <a:solidFill>
                  <a:schemeClr val="lt2"/>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13" name="Google Shape;13;p1"/>
          <p:cNvSpPr txBox="1">
            <a:spLocks noGrp="1"/>
          </p:cNvSpPr>
          <p:nvPr>
            <p:ph type="body" idx="1"/>
          </p:nvPr>
        </p:nvSpPr>
        <p:spPr>
          <a:xfrm>
            <a:off x="1103312" y="2052918"/>
            <a:ext cx="8946541" cy="4195481"/>
          </a:xfrm>
          <a:prstGeom prst="rect">
            <a:avLst/>
          </a:prstGeom>
          <a:noFill/>
          <a:ln>
            <a:noFill/>
          </a:ln>
        </p:spPr>
        <p:txBody>
          <a:bodyPr spcFirstLastPara="1" wrap="square" lIns="91425" tIns="45700" rIns="91425" bIns="45700" anchor="t" anchorCtr="0">
            <a:normAutofit/>
          </a:bodyPr>
          <a:lstStyle>
            <a:lvl1pPr marL="457200" marR="0" lvl="0" indent="-330200" algn="l" rtl="0">
              <a:spcBef>
                <a:spcPts val="1000"/>
              </a:spcBef>
              <a:spcAft>
                <a:spcPts val="0"/>
              </a:spcAft>
              <a:buClr>
                <a:srgbClr val="86D1D8"/>
              </a:buClr>
              <a:buSzPts val="1600"/>
              <a:buFont typeface="Noto Sans Symbols"/>
              <a:buChar char="►"/>
              <a:defRPr sz="2000" b="0" i="0" u="none" strike="noStrike" cap="none">
                <a:solidFill>
                  <a:schemeClr val="lt1"/>
                </a:solidFill>
                <a:latin typeface="Century Gothic"/>
                <a:ea typeface="Century Gothic"/>
                <a:cs typeface="Century Gothic"/>
                <a:sym typeface="Century Gothic"/>
              </a:defRPr>
            </a:lvl1pPr>
            <a:lvl2pPr marL="914400" marR="0" lvl="1" indent="-320040" algn="l" rtl="0">
              <a:spcBef>
                <a:spcPts val="1000"/>
              </a:spcBef>
              <a:spcAft>
                <a:spcPts val="0"/>
              </a:spcAft>
              <a:buClr>
                <a:srgbClr val="86D1D8"/>
              </a:buClr>
              <a:buSzPts val="1440"/>
              <a:buFont typeface="Noto Sans Symbols"/>
              <a:buChar char="►"/>
              <a:defRPr sz="1800" b="0" i="0" u="none" strike="noStrike" cap="none">
                <a:solidFill>
                  <a:schemeClr val="lt1"/>
                </a:solidFill>
                <a:latin typeface="Century Gothic"/>
                <a:ea typeface="Century Gothic"/>
                <a:cs typeface="Century Gothic"/>
                <a:sym typeface="Century Gothic"/>
              </a:defRPr>
            </a:lvl2pPr>
            <a:lvl3pPr marL="1371600" marR="0" lvl="2" indent="-309880" algn="l" rtl="0">
              <a:spcBef>
                <a:spcPts val="1000"/>
              </a:spcBef>
              <a:spcAft>
                <a:spcPts val="0"/>
              </a:spcAft>
              <a:buClr>
                <a:srgbClr val="86D1D8"/>
              </a:buClr>
              <a:buSzPts val="1280"/>
              <a:buFont typeface="Noto Sans Symbols"/>
              <a:buChar char="►"/>
              <a:defRPr sz="1600" b="0" i="0" u="none" strike="noStrike" cap="none">
                <a:solidFill>
                  <a:schemeClr val="lt1"/>
                </a:solidFill>
                <a:latin typeface="Century Gothic"/>
                <a:ea typeface="Century Gothic"/>
                <a:cs typeface="Century Gothic"/>
                <a:sym typeface="Century Gothic"/>
              </a:defRPr>
            </a:lvl3pPr>
            <a:lvl4pPr marL="1828800" marR="0" lvl="3" indent="-299719" algn="l" rtl="0">
              <a:spcBef>
                <a:spcPts val="1000"/>
              </a:spcBef>
              <a:spcAft>
                <a:spcPts val="0"/>
              </a:spcAft>
              <a:buClr>
                <a:srgbClr val="86D1D8"/>
              </a:buClr>
              <a:buSzPts val="1120"/>
              <a:buFont typeface="Noto Sans Symbols"/>
              <a:buChar char="►"/>
              <a:defRPr sz="1400" b="0" i="0" u="none" strike="noStrike" cap="none">
                <a:solidFill>
                  <a:schemeClr val="lt1"/>
                </a:solidFill>
                <a:latin typeface="Century Gothic"/>
                <a:ea typeface="Century Gothic"/>
                <a:cs typeface="Century Gothic"/>
                <a:sym typeface="Century Gothic"/>
              </a:defRPr>
            </a:lvl4pPr>
            <a:lvl5pPr marL="2286000" marR="0" lvl="4" indent="-299720" algn="l" rtl="0">
              <a:spcBef>
                <a:spcPts val="1000"/>
              </a:spcBef>
              <a:spcAft>
                <a:spcPts val="0"/>
              </a:spcAft>
              <a:buClr>
                <a:srgbClr val="86D1D8"/>
              </a:buClr>
              <a:buSzPts val="1120"/>
              <a:buFont typeface="Noto Sans Symbols"/>
              <a:buChar char="►"/>
              <a:defRPr sz="1400" b="0" i="0" u="none" strike="noStrike" cap="none">
                <a:solidFill>
                  <a:schemeClr val="lt1"/>
                </a:solidFill>
                <a:latin typeface="Century Gothic"/>
                <a:ea typeface="Century Gothic"/>
                <a:cs typeface="Century Gothic"/>
                <a:sym typeface="Century Gothic"/>
              </a:defRPr>
            </a:lvl5pPr>
            <a:lvl6pPr marL="2743200" marR="0" lvl="5" indent="-299720" algn="l" rtl="0">
              <a:spcBef>
                <a:spcPts val="1000"/>
              </a:spcBef>
              <a:spcAft>
                <a:spcPts val="0"/>
              </a:spcAft>
              <a:buClr>
                <a:srgbClr val="86D1D8"/>
              </a:buClr>
              <a:buSzPts val="1120"/>
              <a:buFont typeface="Noto Sans Symbols"/>
              <a:buChar char="►"/>
              <a:defRPr sz="1400" b="0" i="0" u="none" strike="noStrike" cap="none">
                <a:solidFill>
                  <a:schemeClr val="lt1"/>
                </a:solidFill>
                <a:latin typeface="Century Gothic"/>
                <a:ea typeface="Century Gothic"/>
                <a:cs typeface="Century Gothic"/>
                <a:sym typeface="Century Gothic"/>
              </a:defRPr>
            </a:lvl6pPr>
            <a:lvl7pPr marL="3200400" marR="0" lvl="6" indent="-299720" algn="l" rtl="0">
              <a:spcBef>
                <a:spcPts val="1000"/>
              </a:spcBef>
              <a:spcAft>
                <a:spcPts val="0"/>
              </a:spcAft>
              <a:buClr>
                <a:srgbClr val="86D1D8"/>
              </a:buClr>
              <a:buSzPts val="1120"/>
              <a:buFont typeface="Noto Sans Symbols"/>
              <a:buChar char="►"/>
              <a:defRPr sz="1400" b="0" i="0" u="none" strike="noStrike" cap="none">
                <a:solidFill>
                  <a:schemeClr val="lt1"/>
                </a:solidFill>
                <a:latin typeface="Century Gothic"/>
                <a:ea typeface="Century Gothic"/>
                <a:cs typeface="Century Gothic"/>
                <a:sym typeface="Century Gothic"/>
              </a:defRPr>
            </a:lvl7pPr>
            <a:lvl8pPr marL="3657600" marR="0" lvl="7" indent="-299720" algn="l" rtl="0">
              <a:spcBef>
                <a:spcPts val="1000"/>
              </a:spcBef>
              <a:spcAft>
                <a:spcPts val="0"/>
              </a:spcAft>
              <a:buClr>
                <a:srgbClr val="86D1D8"/>
              </a:buClr>
              <a:buSzPts val="1120"/>
              <a:buFont typeface="Noto Sans Symbols"/>
              <a:buChar char="►"/>
              <a:defRPr sz="1400" b="0" i="0" u="none" strike="noStrike" cap="none">
                <a:solidFill>
                  <a:schemeClr val="lt1"/>
                </a:solidFill>
                <a:latin typeface="Century Gothic"/>
                <a:ea typeface="Century Gothic"/>
                <a:cs typeface="Century Gothic"/>
                <a:sym typeface="Century Gothic"/>
              </a:defRPr>
            </a:lvl8pPr>
            <a:lvl9pPr marL="4114800" marR="0" lvl="8" indent="-299720" algn="l" rtl="0">
              <a:spcBef>
                <a:spcPts val="1000"/>
              </a:spcBef>
              <a:spcAft>
                <a:spcPts val="0"/>
              </a:spcAft>
              <a:buClr>
                <a:srgbClr val="86D1D8"/>
              </a:buClr>
              <a:buSzPts val="1120"/>
              <a:buFont typeface="Noto Sans Symbols"/>
              <a:buChar char="►"/>
              <a:defRPr sz="1400" b="0" i="0" u="none" strike="noStrike" cap="none">
                <a:solidFill>
                  <a:schemeClr val="lt1"/>
                </a:solidFill>
                <a:latin typeface="Century Gothic"/>
                <a:ea typeface="Century Gothic"/>
                <a:cs typeface="Century Gothic"/>
                <a:sym typeface="Century Gothic"/>
              </a:defRPr>
            </a:lvl9pPr>
          </a:lstStyle>
          <a:p>
            <a:endParaRPr/>
          </a:p>
        </p:txBody>
      </p:sp>
      <p:sp>
        <p:nvSpPr>
          <p:cNvPr id="14" name="Google Shape;14;p1"/>
          <p:cNvSpPr txBox="1">
            <a:spLocks noGrp="1"/>
          </p:cNvSpPr>
          <p:nvPr>
            <p:ph type="dt" idx="10"/>
          </p:nvPr>
        </p:nvSpPr>
        <p:spPr>
          <a:xfrm rot="5400000">
            <a:off x="10155639" y="1790701"/>
            <a:ext cx="990599" cy="304799"/>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100" b="0" i="0" u="none" strike="noStrike" cap="none">
                <a:solidFill>
                  <a:schemeClr val="lt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9pPr>
          </a:lstStyle>
          <a:p>
            <a:endParaRPr/>
          </a:p>
        </p:txBody>
      </p:sp>
      <p:sp>
        <p:nvSpPr>
          <p:cNvPr id="15" name="Google Shape;15;p1"/>
          <p:cNvSpPr txBox="1">
            <a:spLocks noGrp="1"/>
          </p:cNvSpPr>
          <p:nvPr>
            <p:ph type="ftr" idx="11"/>
          </p:nvPr>
        </p:nvSpPr>
        <p:spPr>
          <a:xfrm rot="5400000">
            <a:off x="8951573" y="3225297"/>
            <a:ext cx="3859795" cy="304801"/>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100" b="0" i="0" u="none" strike="noStrike" cap="none">
                <a:solidFill>
                  <a:schemeClr val="lt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9pPr>
          </a:lstStyle>
          <a:p>
            <a:endParaRPr/>
          </a:p>
        </p:txBody>
      </p:sp>
      <p:sp>
        <p:nvSpPr>
          <p:cNvPr id="16" name="Google Shape;16;p1"/>
          <p:cNvSpPr txBox="1">
            <a:spLocks noGrp="1"/>
          </p:cNvSpPr>
          <p:nvPr>
            <p:ph type="sldNum" idx="12"/>
          </p:nvPr>
        </p:nvSpPr>
        <p:spPr>
          <a:xfrm>
            <a:off x="10352540" y="295729"/>
            <a:ext cx="838199" cy="767687"/>
          </a:xfrm>
          <a:prstGeom prst="rect">
            <a:avLst/>
          </a:prstGeom>
          <a:noFill/>
          <a:ln>
            <a:noFill/>
          </a:ln>
        </p:spPr>
        <p:txBody>
          <a:bodyPr spcFirstLastPara="1" wrap="square" lIns="91425" tIns="45700" rIns="91425" bIns="45700" anchor="b" anchorCtr="0">
            <a:noAutofit/>
          </a:bodyPr>
          <a:lstStyle>
            <a:lvl1pPr marL="0" marR="0" lvl="0" indent="0" algn="ctr" rtl="0">
              <a:spcBef>
                <a:spcPts val="0"/>
              </a:spcBef>
              <a:buNone/>
              <a:defRPr sz="2800" b="0" i="0" u="none" strike="noStrike" cap="none">
                <a:solidFill>
                  <a:schemeClr val="lt1"/>
                </a:solidFill>
                <a:latin typeface="Century Gothic"/>
                <a:ea typeface="Century Gothic"/>
                <a:cs typeface="Century Gothic"/>
                <a:sym typeface="Century Gothic"/>
              </a:defRPr>
            </a:lvl1pPr>
            <a:lvl2pPr marL="0" marR="0" lvl="1" indent="0" algn="ctr" rtl="0">
              <a:spcBef>
                <a:spcPts val="0"/>
              </a:spcBef>
              <a:buNone/>
              <a:defRPr sz="2800" b="0" i="0" u="none" strike="noStrike" cap="none">
                <a:solidFill>
                  <a:schemeClr val="lt1"/>
                </a:solidFill>
                <a:latin typeface="Century Gothic"/>
                <a:ea typeface="Century Gothic"/>
                <a:cs typeface="Century Gothic"/>
                <a:sym typeface="Century Gothic"/>
              </a:defRPr>
            </a:lvl2pPr>
            <a:lvl3pPr marL="0" marR="0" lvl="2" indent="0" algn="ctr" rtl="0">
              <a:spcBef>
                <a:spcPts val="0"/>
              </a:spcBef>
              <a:buNone/>
              <a:defRPr sz="2800" b="0" i="0" u="none" strike="noStrike" cap="none">
                <a:solidFill>
                  <a:schemeClr val="lt1"/>
                </a:solidFill>
                <a:latin typeface="Century Gothic"/>
                <a:ea typeface="Century Gothic"/>
                <a:cs typeface="Century Gothic"/>
                <a:sym typeface="Century Gothic"/>
              </a:defRPr>
            </a:lvl3pPr>
            <a:lvl4pPr marL="0" marR="0" lvl="3" indent="0" algn="ctr" rtl="0">
              <a:spcBef>
                <a:spcPts val="0"/>
              </a:spcBef>
              <a:buNone/>
              <a:defRPr sz="2800" b="0" i="0" u="none" strike="noStrike" cap="none">
                <a:solidFill>
                  <a:schemeClr val="lt1"/>
                </a:solidFill>
                <a:latin typeface="Century Gothic"/>
                <a:ea typeface="Century Gothic"/>
                <a:cs typeface="Century Gothic"/>
                <a:sym typeface="Century Gothic"/>
              </a:defRPr>
            </a:lvl4pPr>
            <a:lvl5pPr marL="0" marR="0" lvl="4" indent="0" algn="ctr" rtl="0">
              <a:spcBef>
                <a:spcPts val="0"/>
              </a:spcBef>
              <a:buNone/>
              <a:defRPr sz="2800" b="0" i="0" u="none" strike="noStrike" cap="none">
                <a:solidFill>
                  <a:schemeClr val="lt1"/>
                </a:solidFill>
                <a:latin typeface="Century Gothic"/>
                <a:ea typeface="Century Gothic"/>
                <a:cs typeface="Century Gothic"/>
                <a:sym typeface="Century Gothic"/>
              </a:defRPr>
            </a:lvl5pPr>
            <a:lvl6pPr marL="0" marR="0" lvl="5" indent="0" algn="ctr" rtl="0">
              <a:spcBef>
                <a:spcPts val="0"/>
              </a:spcBef>
              <a:buNone/>
              <a:defRPr sz="2800" b="0" i="0" u="none" strike="noStrike" cap="none">
                <a:solidFill>
                  <a:schemeClr val="lt1"/>
                </a:solidFill>
                <a:latin typeface="Century Gothic"/>
                <a:ea typeface="Century Gothic"/>
                <a:cs typeface="Century Gothic"/>
                <a:sym typeface="Century Gothic"/>
              </a:defRPr>
            </a:lvl6pPr>
            <a:lvl7pPr marL="0" marR="0" lvl="6" indent="0" algn="ctr" rtl="0">
              <a:spcBef>
                <a:spcPts val="0"/>
              </a:spcBef>
              <a:buNone/>
              <a:defRPr sz="2800" b="0" i="0" u="none" strike="noStrike" cap="none">
                <a:solidFill>
                  <a:schemeClr val="lt1"/>
                </a:solidFill>
                <a:latin typeface="Century Gothic"/>
                <a:ea typeface="Century Gothic"/>
                <a:cs typeface="Century Gothic"/>
                <a:sym typeface="Century Gothic"/>
              </a:defRPr>
            </a:lvl7pPr>
            <a:lvl8pPr marL="0" marR="0" lvl="7" indent="0" algn="ctr" rtl="0">
              <a:spcBef>
                <a:spcPts val="0"/>
              </a:spcBef>
              <a:buNone/>
              <a:defRPr sz="2800" b="0" i="0" u="none" strike="noStrike" cap="none">
                <a:solidFill>
                  <a:schemeClr val="lt1"/>
                </a:solidFill>
                <a:latin typeface="Century Gothic"/>
                <a:ea typeface="Century Gothic"/>
                <a:cs typeface="Century Gothic"/>
                <a:sym typeface="Century Gothic"/>
              </a:defRPr>
            </a:lvl8pPr>
            <a:lvl9pPr marL="0" marR="0" lvl="8" indent="0" algn="ctr" rtl="0">
              <a:spcBef>
                <a:spcPts val="0"/>
              </a:spcBef>
              <a:buNone/>
              <a:defRPr sz="2800" b="0" i="0" u="none" strike="noStrike" cap="none">
                <a:solidFill>
                  <a:schemeClr val="lt1"/>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uk-UA"/>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19"/>
          <p:cNvSpPr txBox="1">
            <a:spLocks noGrp="1"/>
          </p:cNvSpPr>
          <p:nvPr>
            <p:ph type="ctrTitle"/>
          </p:nvPr>
        </p:nvSpPr>
        <p:spPr>
          <a:xfrm>
            <a:off x="911424" y="801733"/>
            <a:ext cx="8825658" cy="858523"/>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chemeClr val="lt2"/>
              </a:buClr>
              <a:buSzPts val="5400"/>
              <a:buFont typeface="Century Gothic"/>
              <a:buNone/>
            </a:pPr>
            <a:r>
              <a:rPr lang="uk-UA" sz="5400" dirty="0">
                <a:solidFill>
                  <a:schemeClr val="tx1"/>
                </a:solidFill>
              </a:rPr>
              <a:t>Магістерська Робота</a:t>
            </a:r>
            <a:endParaRPr sz="5400" dirty="0">
              <a:solidFill>
                <a:schemeClr val="tx1"/>
              </a:solidFill>
            </a:endParaRPr>
          </a:p>
        </p:txBody>
      </p:sp>
      <p:sp>
        <p:nvSpPr>
          <p:cNvPr id="148" name="Google Shape;148;p19"/>
          <p:cNvSpPr txBox="1">
            <a:spLocks noGrp="1"/>
          </p:cNvSpPr>
          <p:nvPr>
            <p:ph type="subTitle" idx="1"/>
          </p:nvPr>
        </p:nvSpPr>
        <p:spPr>
          <a:xfrm>
            <a:off x="520505" y="2060848"/>
            <a:ext cx="10230535" cy="2682258"/>
          </a:xfrm>
          <a:prstGeom prst="rect">
            <a:avLst/>
          </a:prstGeom>
          <a:noFill/>
          <a:ln>
            <a:noFill/>
          </a:ln>
        </p:spPr>
        <p:txBody>
          <a:bodyPr spcFirstLastPara="1" wrap="square" lIns="91425" tIns="45700" rIns="91425" bIns="45700" anchor="t" anchorCtr="0">
            <a:noAutofit/>
          </a:bodyPr>
          <a:lstStyle/>
          <a:p>
            <a:pPr algn="ctr"/>
            <a:r>
              <a:rPr lang="uk-UA" sz="3200" dirty="0">
                <a:solidFill>
                  <a:schemeClr val="tx1"/>
                </a:solidFill>
              </a:rPr>
              <a:t>Тема: «Проектування автоматизованої системи контролю кліматичних та </a:t>
            </a:r>
          </a:p>
          <a:p>
            <a:pPr algn="ctr"/>
            <a:r>
              <a:rPr lang="uk-UA" sz="3200" dirty="0">
                <a:solidFill>
                  <a:schemeClr val="tx1"/>
                </a:solidFill>
              </a:rPr>
              <a:t>технологічних параметрів птахоферми»</a:t>
            </a:r>
            <a:endParaRPr sz="3200" dirty="0">
              <a:solidFill>
                <a:schemeClr val="tx1"/>
              </a:solidFill>
            </a:endParaRPr>
          </a:p>
          <a:p>
            <a:pPr marL="0" lvl="0" indent="0" algn="l" rtl="0">
              <a:spcBef>
                <a:spcPts val="1000"/>
              </a:spcBef>
              <a:spcAft>
                <a:spcPts val="0"/>
              </a:spcAft>
              <a:buSzPts val="1440"/>
              <a:buNone/>
            </a:pPr>
            <a:endParaRPr sz="1800" dirty="0"/>
          </a:p>
        </p:txBody>
      </p:sp>
      <p:sp>
        <p:nvSpPr>
          <p:cNvPr id="149" name="Google Shape;149;p19"/>
          <p:cNvSpPr txBox="1"/>
          <p:nvPr/>
        </p:nvSpPr>
        <p:spPr>
          <a:xfrm>
            <a:off x="7513495" y="4743106"/>
            <a:ext cx="4158000" cy="2048400"/>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Clr>
                <a:srgbClr val="86D1D8"/>
              </a:buClr>
              <a:buSzPts val="1120"/>
              <a:buFont typeface="Noto Sans Symbols"/>
              <a:buNone/>
            </a:pPr>
            <a:r>
              <a:rPr lang="uk-UA" b="1" i="0" u="none" strike="noStrike" cap="none" dirty="0">
                <a:solidFill>
                  <a:schemeClr val="tx1"/>
                </a:solidFill>
                <a:latin typeface="Century Gothic"/>
                <a:ea typeface="Century Gothic"/>
                <a:cs typeface="Century Gothic"/>
                <a:sym typeface="Century Gothic"/>
              </a:rPr>
              <a:t>СТУДЕНТА </a:t>
            </a:r>
            <a:r>
              <a:rPr lang="uk-UA" b="1" dirty="0">
                <a:solidFill>
                  <a:schemeClr val="tx1"/>
                </a:solidFill>
                <a:latin typeface="Century Gothic"/>
                <a:ea typeface="Century Gothic"/>
                <a:cs typeface="Century Gothic"/>
                <a:sym typeface="Century Gothic"/>
              </a:rPr>
              <a:t>ГРУПИ АКСм</a:t>
            </a:r>
            <a:r>
              <a:rPr lang="uk-UA" b="1" i="0" u="none" strike="noStrike" cap="none" dirty="0">
                <a:solidFill>
                  <a:schemeClr val="tx1"/>
                </a:solidFill>
                <a:latin typeface="Century Gothic"/>
                <a:ea typeface="Century Gothic"/>
                <a:cs typeface="Century Gothic"/>
                <a:sym typeface="Century Gothic"/>
              </a:rPr>
              <a:t>-</a:t>
            </a:r>
            <a:r>
              <a:rPr lang="uk-UA" b="1" dirty="0">
                <a:solidFill>
                  <a:schemeClr val="tx1"/>
                </a:solidFill>
                <a:latin typeface="Century Gothic"/>
                <a:ea typeface="Century Gothic"/>
                <a:cs typeface="Century Gothic"/>
                <a:sym typeface="Century Gothic"/>
              </a:rPr>
              <a:t>24</a:t>
            </a:r>
            <a:r>
              <a:rPr lang="uk-UA" b="1" i="0" u="none" strike="noStrike" cap="none" dirty="0">
                <a:solidFill>
                  <a:schemeClr val="tx1"/>
                </a:solidFill>
                <a:latin typeface="Century Gothic"/>
                <a:ea typeface="Century Gothic"/>
                <a:cs typeface="Century Gothic"/>
                <a:sym typeface="Century Gothic"/>
              </a:rPr>
              <a:t>-</a:t>
            </a:r>
            <a:r>
              <a:rPr lang="uk-UA" b="1" dirty="0">
                <a:solidFill>
                  <a:schemeClr val="tx1"/>
                </a:solidFill>
                <a:latin typeface="Century Gothic"/>
                <a:ea typeface="Century Gothic"/>
                <a:cs typeface="Century Gothic"/>
                <a:sym typeface="Century Gothic"/>
              </a:rPr>
              <a:t>1:</a:t>
            </a:r>
            <a:endParaRPr b="1" i="0" u="none" strike="noStrike" cap="none" dirty="0">
              <a:solidFill>
                <a:schemeClr val="tx1"/>
              </a:solidFill>
              <a:latin typeface="Century Gothic"/>
              <a:ea typeface="Century Gothic"/>
              <a:cs typeface="Century Gothic"/>
              <a:sym typeface="Century Gothic"/>
            </a:endParaRPr>
          </a:p>
          <a:p>
            <a:pPr algn="ctr"/>
            <a:endParaRPr lang="uk-UA" sz="1800" dirty="0">
              <a:effectLst/>
              <a:latin typeface="Times New Roman" panose="02020603050405020304" pitchFamily="18" charset="0"/>
              <a:ea typeface="Times New Roman" panose="02020603050405020304" pitchFamily="18" charset="0"/>
            </a:endParaRPr>
          </a:p>
          <a:p>
            <a:pPr algn="ctr"/>
            <a:r>
              <a:rPr lang="uk-UA" sz="1800" dirty="0">
                <a:effectLst/>
                <a:latin typeface="Times New Roman" panose="02020603050405020304" pitchFamily="18" charset="0"/>
                <a:ea typeface="Times New Roman" panose="02020603050405020304" pitchFamily="18" charset="0"/>
              </a:rPr>
              <a:t>                       </a:t>
            </a:r>
            <a:r>
              <a:rPr lang="uk-UA" sz="2500" b="1" dirty="0" err="1">
                <a:effectLst/>
                <a:latin typeface="Times New Roman" panose="02020603050405020304" pitchFamily="18" charset="0"/>
                <a:ea typeface="Times New Roman" panose="02020603050405020304" pitchFamily="18" charset="0"/>
              </a:rPr>
              <a:t>Меркер</a:t>
            </a:r>
            <a:r>
              <a:rPr lang="uk-UA" sz="2500" b="1" dirty="0">
                <a:effectLst/>
                <a:latin typeface="Times New Roman" panose="02020603050405020304" pitchFamily="18" charset="0"/>
                <a:ea typeface="Times New Roman" panose="02020603050405020304" pitchFamily="18" charset="0"/>
              </a:rPr>
              <a:t> Юрій        		Михайлович</a:t>
            </a:r>
            <a:endParaRPr lang="uk-UA" sz="2500" b="1" dirty="0">
              <a:effectLst/>
              <a:latin typeface="Calibri" panose="020F0502020204030204" pitchFamily="34" charset="0"/>
              <a:ea typeface="Calibri" panose="020F0502020204030204" pitchFamily="34" charset="0"/>
            </a:endParaRPr>
          </a:p>
        </p:txBody>
      </p:sp>
      <p:sp>
        <p:nvSpPr>
          <p:cNvPr id="2" name="TextBox 1">
            <a:extLst>
              <a:ext uri="{FF2B5EF4-FFF2-40B4-BE49-F238E27FC236}">
                <a16:creationId xmlns:a16="http://schemas.microsoft.com/office/drawing/2014/main" id="{1812A44D-413C-41FC-A091-9CDC43F874A6}"/>
              </a:ext>
            </a:extLst>
          </p:cNvPr>
          <p:cNvSpPr txBox="1"/>
          <p:nvPr/>
        </p:nvSpPr>
        <p:spPr>
          <a:xfrm>
            <a:off x="11380763" y="436098"/>
            <a:ext cx="634897" cy="400110"/>
          </a:xfrm>
          <a:prstGeom prst="rect">
            <a:avLst/>
          </a:prstGeom>
          <a:noFill/>
        </p:spPr>
        <p:txBody>
          <a:bodyPr wrap="square" rtlCol="0">
            <a:spAutoFit/>
          </a:bodyPr>
          <a:lstStyle/>
          <a:p>
            <a:r>
              <a:rPr lang="uk-UA" sz="2000" dirty="0"/>
              <a:t>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2" name="Rectangle 2">
            <a:extLst>
              <a:ext uri="{FF2B5EF4-FFF2-40B4-BE49-F238E27FC236}">
                <a16:creationId xmlns:a16="http://schemas.microsoft.com/office/drawing/2014/main" id="{8AD8331F-FE4B-4E29-8600-C4CEAEADCA2D}"/>
              </a:ext>
            </a:extLst>
          </p:cNvPr>
          <p:cNvSpPr>
            <a:spLocks noChangeArrowheads="1"/>
          </p:cNvSpPr>
          <p:nvPr/>
        </p:nvSpPr>
        <p:spPr bwMode="auto">
          <a:xfrm>
            <a:off x="2152357"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pic>
        <p:nvPicPr>
          <p:cNvPr id="3073" name="Рисунок 29">
            <a:extLst>
              <a:ext uri="{FF2B5EF4-FFF2-40B4-BE49-F238E27FC236}">
                <a16:creationId xmlns:a16="http://schemas.microsoft.com/office/drawing/2014/main" id="{1BD2EB97-7792-4045-A839-CD5FA13AB4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9557" y="905304"/>
            <a:ext cx="5943600" cy="3171825"/>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58F855AC-EE3F-475E-9087-6D95E7E90FBD}"/>
              </a:ext>
            </a:extLst>
          </p:cNvPr>
          <p:cNvSpPr txBox="1"/>
          <p:nvPr/>
        </p:nvSpPr>
        <p:spPr>
          <a:xfrm>
            <a:off x="1847557" y="4366783"/>
            <a:ext cx="7175090" cy="422167"/>
          </a:xfrm>
          <a:prstGeom prst="rect">
            <a:avLst/>
          </a:prstGeom>
          <a:noFill/>
        </p:spPr>
        <p:txBody>
          <a:bodyPr wrap="square">
            <a:spAutoFit/>
          </a:bodyPr>
          <a:lstStyle/>
          <a:p>
            <a:pPr indent="449580" algn="ctr">
              <a:lnSpc>
                <a:spcPct val="150000"/>
              </a:lnSpc>
            </a:pPr>
            <a:r>
              <a:rPr lang="uk-UA" sz="1600" dirty="0">
                <a:effectLst/>
                <a:latin typeface="Times New Roman" panose="02020603050405020304" pitchFamily="18" charset="0"/>
                <a:ea typeface="Calibri" panose="020F0502020204030204" pitchFamily="34" charset="0"/>
              </a:rPr>
              <a:t>Рисунок 7 – Вікно виводу аварійних повідомлень</a:t>
            </a:r>
            <a:endParaRPr lang="uk-UA" sz="1600" dirty="0">
              <a:effectLst/>
              <a:latin typeface="Calibri" panose="020F0502020204030204" pitchFamily="34" charset="0"/>
              <a:ea typeface="Calibri" panose="020F050202020403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8"/>
          <p:cNvSpPr txBox="1">
            <a:spLocks noGrp="1"/>
          </p:cNvSpPr>
          <p:nvPr>
            <p:ph type="body" idx="1"/>
          </p:nvPr>
        </p:nvSpPr>
        <p:spPr>
          <a:xfrm>
            <a:off x="646112" y="1837381"/>
            <a:ext cx="9403742" cy="4411018"/>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SzPts val="1600"/>
              <a:buNone/>
            </a:pPr>
            <a:endParaRPr dirty="0"/>
          </a:p>
          <a:p>
            <a:pPr marL="342900" lvl="0" indent="-241300" algn="l" rtl="0">
              <a:lnSpc>
                <a:spcPct val="150000"/>
              </a:lnSpc>
              <a:spcBef>
                <a:spcPts val="1000"/>
              </a:spcBef>
              <a:spcAft>
                <a:spcPts val="0"/>
              </a:spcAft>
              <a:buSzPts val="1600"/>
              <a:buNone/>
            </a:pPr>
            <a:endParaRPr dirty="0"/>
          </a:p>
        </p:txBody>
      </p:sp>
      <p:sp>
        <p:nvSpPr>
          <p:cNvPr id="6" name="TextBox 5">
            <a:extLst>
              <a:ext uri="{FF2B5EF4-FFF2-40B4-BE49-F238E27FC236}">
                <a16:creationId xmlns:a16="http://schemas.microsoft.com/office/drawing/2014/main" id="{65B81C95-6FC9-4EBA-A200-471148689792}"/>
              </a:ext>
            </a:extLst>
          </p:cNvPr>
          <p:cNvSpPr txBox="1"/>
          <p:nvPr/>
        </p:nvSpPr>
        <p:spPr>
          <a:xfrm>
            <a:off x="953085" y="822419"/>
            <a:ext cx="8134643" cy="3372077"/>
          </a:xfrm>
          <a:prstGeom prst="rect">
            <a:avLst/>
          </a:prstGeom>
          <a:noFill/>
        </p:spPr>
        <p:txBody>
          <a:bodyPr wrap="square">
            <a:spAutoFit/>
          </a:bodyPr>
          <a:lstStyle/>
          <a:p>
            <a:pPr indent="449580" algn="just">
              <a:lnSpc>
                <a:spcPct val="150000"/>
              </a:lnSpc>
            </a:pPr>
            <a:r>
              <a:rPr lang="uk-UA" sz="1600" b="1" dirty="0">
                <a:effectLst/>
                <a:latin typeface="Times New Roman" panose="02020603050405020304" pitchFamily="18" charset="0"/>
                <a:ea typeface="Calibri" panose="020F0502020204030204" pitchFamily="34" charset="0"/>
                <a:cs typeface="Times New Roman" panose="02020603050405020304" pitchFamily="18" charset="0"/>
              </a:rPr>
              <a:t>Розроблена автоматизована система здійснюватиме контроль таких кліматичних та технологічних параметрів:</a:t>
            </a:r>
          </a:p>
          <a:p>
            <a:pPr marL="342900" lvl="0" indent="-342900" algn="just">
              <a:lnSpc>
                <a:spcPct val="150000"/>
              </a:lnSpc>
              <a:buFont typeface="Times New Roman" panose="02020603050405020304" pitchFamily="18" charset="0"/>
              <a:buChar char="–"/>
            </a:pPr>
            <a:r>
              <a:rPr lang="uk-UA" sz="1600" dirty="0">
                <a:effectLst/>
                <a:latin typeface="Times New Roman" panose="02020603050405020304" pitchFamily="18" charset="0"/>
                <a:ea typeface="Calibri" panose="020F0502020204030204" pitchFamily="34" charset="0"/>
                <a:cs typeface="Times New Roman" panose="02020603050405020304" pitchFamily="18" charset="0"/>
              </a:rPr>
              <a:t>температура зовнішнього середовища;</a:t>
            </a:r>
          </a:p>
          <a:p>
            <a:pPr marL="342900" lvl="0" indent="-342900" algn="just">
              <a:lnSpc>
                <a:spcPct val="150000"/>
              </a:lnSpc>
              <a:buFont typeface="Times New Roman" panose="02020603050405020304" pitchFamily="18" charset="0"/>
              <a:buChar char="–"/>
            </a:pPr>
            <a:r>
              <a:rPr lang="uk-UA" sz="1600" dirty="0">
                <a:effectLst/>
                <a:latin typeface="Times New Roman" panose="02020603050405020304" pitchFamily="18" charset="0"/>
                <a:ea typeface="Calibri" panose="020F0502020204030204" pitchFamily="34" charset="0"/>
                <a:cs typeface="Times New Roman" panose="02020603050405020304" pitchFamily="18" charset="0"/>
              </a:rPr>
              <a:t>температура прогрітого повітря на птахофермі;</a:t>
            </a:r>
          </a:p>
          <a:p>
            <a:pPr marL="342900" lvl="0" indent="-342900" algn="just">
              <a:lnSpc>
                <a:spcPct val="150000"/>
              </a:lnSpc>
              <a:buFont typeface="Times New Roman" panose="02020603050405020304" pitchFamily="18" charset="0"/>
              <a:buChar char="–"/>
            </a:pPr>
            <a:r>
              <a:rPr lang="uk-UA" sz="1600" dirty="0">
                <a:effectLst/>
                <a:latin typeface="Times New Roman" panose="02020603050405020304" pitchFamily="18" charset="0"/>
                <a:ea typeface="Calibri" panose="020F0502020204030204" pitchFamily="34" charset="0"/>
                <a:cs typeface="Times New Roman" panose="02020603050405020304" pitchFamily="18" charset="0"/>
              </a:rPr>
              <a:t>вологість по секціях 1 та 2;</a:t>
            </a:r>
          </a:p>
          <a:p>
            <a:pPr marL="342900" lvl="0" indent="-342900" algn="just">
              <a:lnSpc>
                <a:spcPct val="150000"/>
              </a:lnSpc>
              <a:buFont typeface="Times New Roman" panose="02020603050405020304" pitchFamily="18" charset="0"/>
              <a:buChar char="–"/>
            </a:pPr>
            <a:r>
              <a:rPr lang="uk-UA" sz="1600" dirty="0">
                <a:effectLst/>
                <a:latin typeface="Times New Roman" panose="02020603050405020304" pitchFamily="18" charset="0"/>
                <a:ea typeface="Calibri" panose="020F0502020204030204" pitchFamily="34" charset="0"/>
                <a:cs typeface="Times New Roman" panose="02020603050405020304" pitchFamily="18" charset="0"/>
              </a:rPr>
              <a:t>температура підготовленої води для напування;</a:t>
            </a:r>
          </a:p>
          <a:p>
            <a:pPr marL="342900" lvl="0" indent="-342900" algn="just">
              <a:lnSpc>
                <a:spcPct val="150000"/>
              </a:lnSpc>
              <a:buFont typeface="Times New Roman" panose="02020603050405020304" pitchFamily="18" charset="0"/>
              <a:buChar char="–"/>
            </a:pPr>
            <a:r>
              <a:rPr lang="uk-UA" sz="1600" dirty="0">
                <a:effectLst/>
                <a:latin typeface="Times New Roman" panose="02020603050405020304" pitchFamily="18" charset="0"/>
                <a:ea typeface="Calibri" panose="020F0502020204030204" pitchFamily="34" charset="0"/>
                <a:cs typeface="Times New Roman" panose="02020603050405020304" pitchFamily="18" charset="0"/>
              </a:rPr>
              <a:t>рівень води;</a:t>
            </a:r>
          </a:p>
          <a:p>
            <a:pPr marL="342900" lvl="0" indent="-342900" algn="just">
              <a:lnSpc>
                <a:spcPct val="150000"/>
              </a:lnSpc>
              <a:buFont typeface="Times New Roman" panose="02020603050405020304" pitchFamily="18" charset="0"/>
              <a:buChar char="–"/>
            </a:pPr>
            <a:r>
              <a:rPr lang="uk-UA" sz="1600" dirty="0">
                <a:effectLst/>
                <a:latin typeface="Times New Roman" panose="02020603050405020304" pitchFamily="18" charset="0"/>
                <a:ea typeface="Calibri" panose="020F0502020204030204" pitchFamily="34" charset="0"/>
                <a:cs typeface="Times New Roman" panose="02020603050405020304" pitchFamily="18" charset="0"/>
              </a:rPr>
              <a:t>кількість зерна (їжа);</a:t>
            </a:r>
          </a:p>
          <a:p>
            <a:pPr marL="342900" lvl="0" indent="-342900" algn="just">
              <a:lnSpc>
                <a:spcPct val="150000"/>
              </a:lnSpc>
              <a:buFont typeface="Times New Roman" panose="02020603050405020304" pitchFamily="18" charset="0"/>
              <a:buChar char="–"/>
            </a:pPr>
            <a:r>
              <a:rPr lang="uk-UA" sz="1600" dirty="0">
                <a:effectLst/>
                <a:latin typeface="Times New Roman" panose="02020603050405020304" pitchFamily="18" charset="0"/>
                <a:ea typeface="Calibri" panose="020F0502020204030204" pitchFamily="34" charset="0"/>
                <a:cs typeface="Times New Roman" panose="02020603050405020304" pitchFamily="18" charset="0"/>
              </a:rPr>
              <a:t>керування температурою повітря на птахофермі (вмикання режиму підігріву).</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29"/>
          <p:cNvSpPr txBox="1">
            <a:spLocks noGrp="1"/>
          </p:cNvSpPr>
          <p:nvPr>
            <p:ph type="title"/>
          </p:nvPr>
        </p:nvSpPr>
        <p:spPr>
          <a:xfrm>
            <a:off x="186972" y="113294"/>
            <a:ext cx="9404700" cy="14094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4000"/>
              <a:buFont typeface="Century Gothic"/>
              <a:buNone/>
            </a:pPr>
            <a:r>
              <a:rPr lang="uk-UA" sz="4000" dirty="0"/>
              <a:t>Наукова публікація</a:t>
            </a:r>
            <a:endParaRPr sz="5400" dirty="0"/>
          </a:p>
        </p:txBody>
      </p:sp>
      <p:sp>
        <p:nvSpPr>
          <p:cNvPr id="3" name="Місце для тексту 2">
            <a:extLst>
              <a:ext uri="{FF2B5EF4-FFF2-40B4-BE49-F238E27FC236}">
                <a16:creationId xmlns:a16="http://schemas.microsoft.com/office/drawing/2014/main" id="{C45FC77D-3F57-4AF1-9D5D-2449AF93F431}"/>
              </a:ext>
            </a:extLst>
          </p:cNvPr>
          <p:cNvSpPr>
            <a:spLocks noGrp="1"/>
          </p:cNvSpPr>
          <p:nvPr>
            <p:ph type="body" idx="1"/>
          </p:nvPr>
        </p:nvSpPr>
        <p:spPr>
          <a:xfrm>
            <a:off x="309854" y="775830"/>
            <a:ext cx="8946541" cy="4195481"/>
          </a:xfrm>
        </p:spPr>
        <p:txBody>
          <a:bodyPr/>
          <a:lstStyle/>
          <a:p>
            <a:pPr algn="just"/>
            <a:r>
              <a:rPr lang="uk-UA"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Текст даної статті опублікований у науковому журналі «Наука і техніка сьогодні» (Випуск № 11(52) 2025, c. 1887-1899). Дані про публікацію наведено додатку А (рис. А.1).</a:t>
            </a:r>
            <a:endParaRPr lang="uk-UA" sz="24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uk-UA" dirty="0"/>
          </a:p>
        </p:txBody>
      </p:sp>
      <p:pic>
        <p:nvPicPr>
          <p:cNvPr id="6" name="Picture 87" descr="A screenshot of a computer&#10;&#10;AI-generated content may be incorrect.">
            <a:extLst>
              <a:ext uri="{FF2B5EF4-FFF2-40B4-BE49-F238E27FC236}">
                <a16:creationId xmlns:a16="http://schemas.microsoft.com/office/drawing/2014/main" id="{2CBB0A48-5A0D-4092-B8F2-9D7D9CB62E6A}"/>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2700997" y="2272156"/>
            <a:ext cx="6723037" cy="3810013"/>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31"/>
          <p:cNvSpPr txBox="1">
            <a:spLocks noGrp="1"/>
          </p:cNvSpPr>
          <p:nvPr>
            <p:ph type="body" idx="1"/>
          </p:nvPr>
        </p:nvSpPr>
        <p:spPr>
          <a:xfrm>
            <a:off x="139675" y="1035078"/>
            <a:ext cx="11407194" cy="4929624"/>
          </a:xfrm>
          <a:prstGeom prst="rect">
            <a:avLst/>
          </a:prstGeom>
          <a:noFill/>
          <a:ln>
            <a:noFill/>
          </a:ln>
        </p:spPr>
        <p:txBody>
          <a:bodyPr spcFirstLastPara="1" wrap="square" lIns="91425" tIns="45700" rIns="91425" bIns="45700" anchor="t" anchorCtr="0">
            <a:normAutofit fontScale="92500" lnSpcReduction="10000"/>
          </a:bodyPr>
          <a:lstStyle/>
          <a:p>
            <a:pPr marL="0" lvl="0" indent="0" algn="l" rtl="0">
              <a:lnSpc>
                <a:spcPct val="150000"/>
              </a:lnSpc>
              <a:spcBef>
                <a:spcPts val="1000"/>
              </a:spcBef>
              <a:spcAft>
                <a:spcPts val="0"/>
              </a:spcAft>
              <a:buSzPct val="80000"/>
              <a:buNone/>
            </a:pPr>
            <a:endParaRPr dirty="0"/>
          </a:p>
          <a:p>
            <a:pPr indent="450215" algn="just">
              <a:lnSpc>
                <a:spcPct val="150000"/>
              </a:lnSpc>
            </a:pPr>
            <a:r>
              <a:rPr lang="uk-UA" sz="2200" dirty="0">
                <a:effectLst/>
                <a:latin typeface="Times New Roman" panose="02020603050405020304" pitchFamily="18" charset="0"/>
                <a:ea typeface="Calibri" panose="020F0502020204030204" pitchFamily="34" charset="0"/>
                <a:cs typeface="Times New Roman" panose="02020603050405020304" pitchFamily="18" charset="0"/>
              </a:rPr>
              <a:t>Спроектована автоматизована система контролю кліматичних та технологічних параметрів птахоферми дозволить підтримувати життєздатність птахів. Досить зручний користувацький інтерфейс дає можливість візуально бачити покази параметрів на моніторі комп’ютера і своєчасно попередити пожеж у разі суттєвого підвищення температури у приміщенні птахоферми.</a:t>
            </a:r>
          </a:p>
          <a:p>
            <a:pPr indent="450215" algn="just">
              <a:lnSpc>
                <a:spcPct val="150000"/>
              </a:lnSpc>
            </a:pPr>
            <a:r>
              <a:rPr lang="uk-UA" sz="2200" dirty="0">
                <a:effectLst/>
                <a:latin typeface="Times New Roman" panose="02020603050405020304" pitchFamily="18" charset="0"/>
                <a:ea typeface="Calibri" panose="020F0502020204030204" pitchFamily="34" charset="0"/>
                <a:cs typeface="Times New Roman" panose="02020603050405020304" pitchFamily="18" charset="0"/>
              </a:rPr>
              <a:t>Впровадження цієї системи у сільськогосподарські приміщення, які займаються птахівництвом забезпечить постійний контроль умов утримання птахів, тобто це дозволить автоматизовано контролювати подачу корму (їжі), запобігаючи перегодовуванню або недостатньому харчуванню. Також це дозволить контролювати температуру води, що є критично важливим для здоров'я та продуктивності поголів'я</a:t>
            </a:r>
            <a:r>
              <a:rPr lang="uk-UA" sz="1800" dirty="0">
                <a:effectLst/>
                <a:latin typeface="Times New Roman" panose="02020603050405020304" pitchFamily="18" charset="0"/>
                <a:ea typeface="Calibri" panose="020F0502020204030204" pitchFamily="34" charset="0"/>
              </a:rPr>
              <a:t>.</a:t>
            </a:r>
            <a:endParaRPr lang="uk-UA" sz="1800" dirty="0">
              <a:effectLst/>
              <a:latin typeface="Calibri" panose="020F0502020204030204" pitchFamily="34" charset="0"/>
              <a:ea typeface="Calibri" panose="020F0502020204030204" pitchFamily="34" charset="0"/>
            </a:endParaRPr>
          </a:p>
          <a:p>
            <a:pPr marL="342900" lvl="0" indent="-241300" algn="l" rtl="0">
              <a:lnSpc>
                <a:spcPct val="150000"/>
              </a:lnSpc>
              <a:spcBef>
                <a:spcPts val="1000"/>
              </a:spcBef>
              <a:spcAft>
                <a:spcPts val="0"/>
              </a:spcAft>
              <a:buSzPct val="80000"/>
              <a:buNone/>
            </a:pPr>
            <a:endParaRPr dirty="0"/>
          </a:p>
          <a:p>
            <a:pPr marL="342900" lvl="0" indent="-241300" algn="l" rtl="0">
              <a:lnSpc>
                <a:spcPct val="150000"/>
              </a:lnSpc>
              <a:spcBef>
                <a:spcPts val="1000"/>
              </a:spcBef>
              <a:spcAft>
                <a:spcPts val="0"/>
              </a:spcAft>
              <a:buSzPct val="80000"/>
              <a:buNone/>
            </a:pPr>
            <a:endParaRPr dirty="0"/>
          </a:p>
        </p:txBody>
      </p:sp>
      <p:sp>
        <p:nvSpPr>
          <p:cNvPr id="224" name="Google Shape;224;p31"/>
          <p:cNvSpPr txBox="1">
            <a:spLocks noGrp="1"/>
          </p:cNvSpPr>
          <p:nvPr>
            <p:ph type="title"/>
          </p:nvPr>
        </p:nvSpPr>
        <p:spPr>
          <a:xfrm>
            <a:off x="645131" y="548680"/>
            <a:ext cx="9404723" cy="972796"/>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4800"/>
              <a:buFont typeface="Century Gothic"/>
              <a:buNone/>
            </a:pPr>
            <a:r>
              <a:rPr lang="uk-UA" sz="4800" dirty="0"/>
              <a:t>Висновки</a:t>
            </a:r>
            <a:endParaRPr sz="6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20"/>
          <p:cNvSpPr txBox="1">
            <a:spLocks noGrp="1"/>
          </p:cNvSpPr>
          <p:nvPr>
            <p:ph type="body" idx="1"/>
          </p:nvPr>
        </p:nvSpPr>
        <p:spPr>
          <a:xfrm>
            <a:off x="646112" y="487680"/>
            <a:ext cx="10256350" cy="5760719"/>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50000"/>
              </a:lnSpc>
              <a:spcBef>
                <a:spcPts val="0"/>
              </a:spcBef>
              <a:spcAft>
                <a:spcPts val="0"/>
              </a:spcAft>
              <a:buSzPts val="1440"/>
              <a:buNone/>
            </a:pPr>
            <a:r>
              <a:rPr lang="uk-UA" sz="1800" b="1" dirty="0">
                <a:solidFill>
                  <a:schemeClr val="bg1"/>
                </a:solidFill>
              </a:rPr>
              <a:t>Мета роботи</a:t>
            </a:r>
            <a:r>
              <a:rPr lang="uk-UA" sz="1800" dirty="0">
                <a:solidFill>
                  <a:schemeClr val="bg1"/>
                </a:solidFill>
              </a:rPr>
              <a:t>: </a:t>
            </a:r>
            <a:r>
              <a:rPr lang="uk-UA" sz="1800" dirty="0">
                <a:solidFill>
                  <a:schemeClr val="bg1"/>
                </a:solidFill>
                <a:effectLst/>
                <a:latin typeface="Times New Roman" panose="02020603050405020304" pitchFamily="18" charset="0"/>
                <a:ea typeface="Calibri" panose="020F0502020204030204" pitchFamily="34" charset="0"/>
              </a:rPr>
              <a:t> проектування автоматизованої системи контролю кліматичних та технологічних параметрів птахоферми</a:t>
            </a:r>
            <a:r>
              <a:rPr lang="uk-UA" sz="1800" dirty="0">
                <a:solidFill>
                  <a:schemeClr val="bg1"/>
                </a:solidFill>
              </a:rPr>
              <a:t>. </a:t>
            </a:r>
            <a:endParaRPr sz="1800" dirty="0">
              <a:solidFill>
                <a:schemeClr val="bg1"/>
              </a:solidFill>
            </a:endParaRPr>
          </a:p>
          <a:p>
            <a:pPr marL="0" lvl="0" indent="0" algn="l" rtl="0">
              <a:lnSpc>
                <a:spcPct val="150000"/>
              </a:lnSpc>
              <a:spcBef>
                <a:spcPts val="1000"/>
              </a:spcBef>
              <a:spcAft>
                <a:spcPts val="0"/>
              </a:spcAft>
              <a:buSzPts val="1440"/>
              <a:buNone/>
            </a:pPr>
            <a:endParaRPr sz="1800" dirty="0"/>
          </a:p>
          <a:p>
            <a:pPr indent="0" algn="just">
              <a:lnSpc>
                <a:spcPct val="150000"/>
              </a:lnSpc>
              <a:buNone/>
            </a:pPr>
            <a:r>
              <a:rPr lang="uk-UA" sz="1800" dirty="0">
                <a:effectLst/>
                <a:latin typeface="Times New Roman" panose="02020603050405020304" pitchFamily="18" charset="0"/>
                <a:ea typeface="Calibri" panose="020F0502020204030204" pitchFamily="34" charset="0"/>
              </a:rPr>
              <a:t>Для того, щоб розкрити мету роботи необхідно виконати наступні </a:t>
            </a:r>
            <a:r>
              <a:rPr lang="uk-UA" sz="1800" b="1" dirty="0">
                <a:effectLst/>
                <a:latin typeface="Times New Roman" panose="02020603050405020304" pitchFamily="18" charset="0"/>
                <a:ea typeface="Calibri" panose="020F0502020204030204" pitchFamily="34" charset="0"/>
              </a:rPr>
              <a:t>задачі:</a:t>
            </a:r>
            <a:endParaRPr lang="uk-UA" sz="1800" b="1" dirty="0">
              <a:effectLst/>
              <a:latin typeface="Calibri" panose="020F0502020204030204" pitchFamily="34" charset="0"/>
              <a:ea typeface="Calibri" panose="020F0502020204030204" pitchFamily="34" charset="0"/>
            </a:endParaRPr>
          </a:p>
          <a:p>
            <a:pPr marL="342900" lvl="0" indent="-342900" algn="just">
              <a:lnSpc>
                <a:spcPct val="150000"/>
              </a:lnSpc>
              <a:buFont typeface="Times New Roman" panose="02020603050405020304" pitchFamily="18" charset="0"/>
              <a:buChar char="–"/>
            </a:pPr>
            <a:r>
              <a:rPr lang="uk-UA" sz="1800" dirty="0">
                <a:effectLst/>
                <a:latin typeface="Times New Roman" panose="02020603050405020304" pitchFamily="18" charset="0"/>
                <a:ea typeface="Calibri" panose="020F0502020204030204" pitchFamily="34" charset="0"/>
              </a:rPr>
              <a:t>розкрити особливості функціонування птахоферм та застосування автоматизованих систем управління на них;</a:t>
            </a:r>
            <a:endParaRPr lang="uk-UA" sz="1800" dirty="0">
              <a:effectLst/>
              <a:latin typeface="Calibri" panose="020F0502020204030204" pitchFamily="34" charset="0"/>
              <a:ea typeface="Calibri" panose="020F0502020204030204" pitchFamily="34" charset="0"/>
            </a:endParaRPr>
          </a:p>
          <a:p>
            <a:pPr marL="342900" lvl="0" indent="-342900" algn="just">
              <a:lnSpc>
                <a:spcPct val="150000"/>
              </a:lnSpc>
              <a:buFont typeface="Times New Roman" panose="02020603050405020304" pitchFamily="18" charset="0"/>
              <a:buChar char="–"/>
            </a:pPr>
            <a:r>
              <a:rPr lang="uk-UA" sz="1800" dirty="0">
                <a:effectLst/>
                <a:latin typeface="Times New Roman" panose="02020603050405020304" pitchFamily="18" charset="0"/>
                <a:ea typeface="Calibri" panose="020F0502020204030204" pitchFamily="34" charset="0"/>
              </a:rPr>
              <a:t>проаналізувати сучасний стан автоматизованих систем на птахофермах;</a:t>
            </a:r>
          </a:p>
          <a:p>
            <a:pPr marL="342900" lvl="0" indent="-342900" algn="just">
              <a:lnSpc>
                <a:spcPct val="150000"/>
              </a:lnSpc>
              <a:buFont typeface="Times New Roman" panose="02020603050405020304" pitchFamily="18" charset="0"/>
              <a:buChar char="–"/>
            </a:pPr>
            <a:r>
              <a:rPr lang="uk-UA" sz="1800" dirty="0">
                <a:effectLst/>
                <a:latin typeface="Times New Roman" panose="02020603050405020304" pitchFamily="18" charset="0"/>
                <a:ea typeface="Calibri" panose="020F0502020204030204" pitchFamily="34" charset="0"/>
              </a:rPr>
              <a:t>розробити нижній рівень автоматизованої системи контролю кліматичних та технологічних параметрів птахоферми;</a:t>
            </a:r>
            <a:endParaRPr lang="uk-UA" sz="1800" dirty="0">
              <a:effectLst/>
              <a:latin typeface="Calibri" panose="020F0502020204030204" pitchFamily="34" charset="0"/>
              <a:ea typeface="Calibri" panose="020F0502020204030204" pitchFamily="34" charset="0"/>
            </a:endParaRPr>
          </a:p>
          <a:p>
            <a:pPr marL="342900" lvl="0" indent="-342900" algn="just">
              <a:lnSpc>
                <a:spcPct val="150000"/>
              </a:lnSpc>
              <a:buFont typeface="Times New Roman" panose="02020603050405020304" pitchFamily="18" charset="0"/>
              <a:buChar char="–"/>
            </a:pPr>
            <a:r>
              <a:rPr lang="uk-UA" sz="1800" dirty="0">
                <a:effectLst/>
                <a:latin typeface="Times New Roman" panose="02020603050405020304" pitchFamily="18" charset="0"/>
                <a:ea typeface="Calibri" panose="020F0502020204030204" pitchFamily="34" charset="0"/>
              </a:rPr>
              <a:t>спроектувати автоматизовану системи контролю кліматичних та технологічних параметрів птахоферми;</a:t>
            </a:r>
          </a:p>
          <a:p>
            <a:pPr marL="342900" lvl="0" indent="-342900" algn="just">
              <a:lnSpc>
                <a:spcPct val="150000"/>
              </a:lnSpc>
              <a:buFont typeface="Times New Roman" panose="02020603050405020304" pitchFamily="18" charset="0"/>
              <a:buChar char="–"/>
            </a:pPr>
            <a:r>
              <a:rPr lang="uk-UA" sz="1800" dirty="0">
                <a:effectLst/>
                <a:latin typeface="Times New Roman" panose="02020603050405020304" pitchFamily="18" charset="0"/>
                <a:ea typeface="Calibri" panose="020F0502020204030204" pitchFamily="34" charset="0"/>
              </a:rPr>
              <a:t>зробити висновки та перспективи подальших досліджень у цій сфері.</a:t>
            </a:r>
          </a:p>
          <a:p>
            <a:pPr marL="342900" lvl="0" indent="-241300" algn="l" rtl="0">
              <a:lnSpc>
                <a:spcPct val="150000"/>
              </a:lnSpc>
              <a:spcBef>
                <a:spcPts val="1000"/>
              </a:spcBef>
              <a:spcAft>
                <a:spcPts val="0"/>
              </a:spcAft>
              <a:buSzPts val="1600"/>
              <a:buNone/>
            </a:pPr>
            <a:endParaRPr dirty="0"/>
          </a:p>
        </p:txBody>
      </p:sp>
      <p:sp>
        <p:nvSpPr>
          <p:cNvPr id="3" name="TextBox 2">
            <a:extLst>
              <a:ext uri="{FF2B5EF4-FFF2-40B4-BE49-F238E27FC236}">
                <a16:creationId xmlns:a16="http://schemas.microsoft.com/office/drawing/2014/main" id="{44318663-24A9-4D1D-9FD4-E2B6BF861BAE}"/>
              </a:ext>
            </a:extLst>
          </p:cNvPr>
          <p:cNvSpPr txBox="1"/>
          <p:nvPr/>
        </p:nvSpPr>
        <p:spPr>
          <a:xfrm>
            <a:off x="11380763" y="436098"/>
            <a:ext cx="634897" cy="400110"/>
          </a:xfrm>
          <a:prstGeom prst="rect">
            <a:avLst/>
          </a:prstGeom>
          <a:noFill/>
        </p:spPr>
        <p:txBody>
          <a:bodyPr wrap="square" rtlCol="0">
            <a:spAutoFit/>
          </a:bodyPr>
          <a:lstStyle/>
          <a:p>
            <a:r>
              <a:rPr lang="uk-UA" sz="2000" dirty="0"/>
              <a:t>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7" name="TextBox 6">
            <a:extLst>
              <a:ext uri="{FF2B5EF4-FFF2-40B4-BE49-F238E27FC236}">
                <a16:creationId xmlns:a16="http://schemas.microsoft.com/office/drawing/2014/main" id="{31B620F5-1B33-400E-AD07-30645DBDF12E}"/>
              </a:ext>
            </a:extLst>
          </p:cNvPr>
          <p:cNvSpPr txBox="1"/>
          <p:nvPr/>
        </p:nvSpPr>
        <p:spPr>
          <a:xfrm>
            <a:off x="569325" y="500740"/>
            <a:ext cx="11053350" cy="6125523"/>
          </a:xfrm>
          <a:prstGeom prst="rect">
            <a:avLst/>
          </a:prstGeom>
          <a:noFill/>
        </p:spPr>
        <p:txBody>
          <a:bodyPr wrap="square">
            <a:spAutoFit/>
          </a:bodyPr>
          <a:lstStyle/>
          <a:p>
            <a:pPr indent="449580" algn="just">
              <a:lnSpc>
                <a:spcPct val="150000"/>
              </a:lnSpc>
            </a:pPr>
            <a:r>
              <a:rPr lang="uk-UA" sz="2200" b="1" dirty="0">
                <a:effectLst/>
                <a:latin typeface="Times New Roman" panose="02020603050405020304" pitchFamily="18" charset="0"/>
                <a:ea typeface="Calibri" panose="020F0502020204030204" pitchFamily="34" charset="0"/>
                <a:cs typeface="Times New Roman" panose="02020603050405020304" pitchFamily="18" charset="0"/>
              </a:rPr>
              <a:t>Практичне застосування </a:t>
            </a:r>
            <a:r>
              <a:rPr lang="uk-UA" sz="2200" dirty="0">
                <a:effectLst/>
                <a:latin typeface="Times New Roman" panose="02020603050405020304" pitchFamily="18" charset="0"/>
                <a:ea typeface="Calibri" panose="020F0502020204030204" pitchFamily="34" charset="0"/>
                <a:cs typeface="Times New Roman" panose="02020603050405020304" pitchFamily="18" charset="0"/>
              </a:rPr>
              <a:t>магістерської роботи полягає у створенні та вдосконаленні автоматизованих систем контролю кліматичних і технологічних параметрів на птахофермах, що мають значний розвиток для ефективності та розвитку даних сільськогосподарських підприємств.</a:t>
            </a:r>
          </a:p>
          <a:p>
            <a:pPr indent="449580" algn="just">
              <a:lnSpc>
                <a:spcPct val="150000"/>
              </a:lnSpc>
            </a:pPr>
            <a:r>
              <a:rPr lang="uk-UA" sz="2200" b="1" dirty="0">
                <a:effectLst/>
                <a:latin typeface="Times New Roman" panose="02020603050405020304" pitchFamily="18" charset="0"/>
                <a:ea typeface="Calibri" panose="020F0502020204030204" pitchFamily="34" charset="0"/>
                <a:cs typeface="Times New Roman" panose="02020603050405020304" pitchFamily="18" charset="0"/>
              </a:rPr>
              <a:t>Галузь застосування </a:t>
            </a:r>
            <a:r>
              <a:rPr lang="uk-UA" sz="2200" dirty="0">
                <a:effectLst/>
                <a:latin typeface="Times New Roman" panose="02020603050405020304" pitchFamily="18" charset="0"/>
                <a:ea typeface="Calibri" panose="020F0502020204030204" pitchFamily="34" charset="0"/>
                <a:cs typeface="Times New Roman" panose="02020603050405020304" pitchFamily="18" charset="0"/>
              </a:rPr>
              <a:t>спроектованої автоматизованої системи – це використання її у сільськогосподарських підприємствах, які зосереджені на ефективному вирощувані птиці та догляду за ними.</a:t>
            </a:r>
          </a:p>
          <a:p>
            <a:pPr indent="449580" algn="just">
              <a:lnSpc>
                <a:spcPct val="150000"/>
              </a:lnSpc>
            </a:pPr>
            <a:r>
              <a:rPr lang="uk-UA" sz="2200" b="1" dirty="0">
                <a:effectLst/>
                <a:latin typeface="Times New Roman" panose="02020603050405020304" pitchFamily="18" charset="0"/>
                <a:ea typeface="Calibri" panose="020F0502020204030204" pitchFamily="34" charset="0"/>
                <a:cs typeface="Times New Roman" panose="02020603050405020304" pitchFamily="18" charset="0"/>
              </a:rPr>
              <a:t>Наукова новизна </a:t>
            </a:r>
            <a:r>
              <a:rPr lang="uk-UA" sz="2200" dirty="0">
                <a:effectLst/>
                <a:latin typeface="Times New Roman" panose="02020603050405020304" pitchFamily="18" charset="0"/>
                <a:ea typeface="Calibri" panose="020F0502020204030204" pitchFamily="34" charset="0"/>
                <a:cs typeface="Times New Roman" panose="02020603050405020304" pitchFamily="18" charset="0"/>
              </a:rPr>
              <a:t>полягає у тому, що запропоновано комплексний підхід для автоматизації кліматичних та технологічних параметрів, який включає TIA </a:t>
            </a:r>
            <a:r>
              <a:rPr lang="uk-UA" sz="2200" dirty="0" err="1">
                <a:effectLst/>
                <a:latin typeface="Times New Roman" panose="02020603050405020304" pitchFamily="18" charset="0"/>
                <a:ea typeface="Calibri" panose="020F0502020204030204" pitchFamily="34" charset="0"/>
                <a:cs typeface="Times New Roman" panose="02020603050405020304" pitchFamily="18" charset="0"/>
              </a:rPr>
              <a:t>Portal</a:t>
            </a:r>
            <a:r>
              <a:rPr lang="uk-UA" sz="2200" dirty="0">
                <a:effectLst/>
                <a:latin typeface="Times New Roman" panose="02020603050405020304" pitchFamily="18" charset="0"/>
                <a:ea typeface="Calibri" panose="020F0502020204030204" pitchFamily="34" charset="0"/>
                <a:cs typeface="Times New Roman" panose="02020603050405020304" pitchFamily="18" charset="0"/>
              </a:rPr>
              <a:t> та </a:t>
            </a:r>
            <a:r>
              <a:rPr lang="uk-UA" sz="2200" dirty="0" err="1">
                <a:effectLst/>
                <a:latin typeface="Times New Roman" panose="02020603050405020304" pitchFamily="18" charset="0"/>
                <a:ea typeface="Calibri" panose="020F0502020204030204" pitchFamily="34" charset="0"/>
                <a:cs typeface="Times New Roman" panose="02020603050405020304" pitchFamily="18" charset="0"/>
              </a:rPr>
              <a:t>WinCC</a:t>
            </a:r>
            <a:r>
              <a:rPr lang="uk-UA" sz="2200" dirty="0">
                <a:effectLst/>
                <a:latin typeface="Times New Roman" panose="02020603050405020304" pitchFamily="18" charset="0"/>
                <a:ea typeface="Calibri" panose="020F0502020204030204" pitchFamily="34" charset="0"/>
                <a:cs typeface="Times New Roman" panose="02020603050405020304" pitchFamily="18" charset="0"/>
              </a:rPr>
              <a:t> шляхом узгодження процесів та налаштування зв'язку між програмованим логічним контролером у TIA </a:t>
            </a:r>
            <a:r>
              <a:rPr lang="uk-UA" sz="2200" dirty="0" err="1">
                <a:effectLst/>
                <a:latin typeface="Times New Roman" panose="02020603050405020304" pitchFamily="18" charset="0"/>
                <a:ea typeface="Calibri" panose="020F0502020204030204" pitchFamily="34" charset="0"/>
                <a:cs typeface="Times New Roman" panose="02020603050405020304" pitchFamily="18" charset="0"/>
              </a:rPr>
              <a:t>Portal</a:t>
            </a:r>
            <a:r>
              <a:rPr lang="uk-UA" sz="2200" dirty="0">
                <a:effectLst/>
                <a:latin typeface="Times New Roman" panose="02020603050405020304" pitchFamily="18" charset="0"/>
                <a:ea typeface="Calibri" panose="020F0502020204030204" pitchFamily="34" charset="0"/>
                <a:cs typeface="Times New Roman" panose="02020603050405020304" pitchFamily="18" charset="0"/>
              </a:rPr>
              <a:t> і </a:t>
            </a:r>
            <a:r>
              <a:rPr lang="uk-UA" sz="2200" dirty="0" err="1">
                <a:effectLst/>
                <a:latin typeface="Times New Roman" panose="02020603050405020304" pitchFamily="18" charset="0"/>
                <a:ea typeface="Calibri" panose="020F0502020204030204" pitchFamily="34" charset="0"/>
                <a:cs typeface="Times New Roman" panose="02020603050405020304" pitchFamily="18" charset="0"/>
              </a:rPr>
              <a:t>WinCC</a:t>
            </a:r>
            <a:r>
              <a:rPr lang="uk-UA" sz="2200" dirty="0">
                <a:effectLst/>
                <a:latin typeface="Times New Roman" panose="02020603050405020304" pitchFamily="18" charset="0"/>
                <a:ea typeface="Calibri" panose="020F0502020204030204" pitchFamily="34" charset="0"/>
                <a:cs typeface="Times New Roman" panose="02020603050405020304" pitchFamily="18" charset="0"/>
              </a:rPr>
              <a:t> для обміну даними і відображенні параметрів процесу в реальному часі.</a:t>
            </a:r>
          </a:p>
        </p:txBody>
      </p:sp>
      <p:sp>
        <p:nvSpPr>
          <p:cNvPr id="8" name="TextBox 7">
            <a:extLst>
              <a:ext uri="{FF2B5EF4-FFF2-40B4-BE49-F238E27FC236}">
                <a16:creationId xmlns:a16="http://schemas.microsoft.com/office/drawing/2014/main" id="{33D9C328-9ADF-4DC7-BA0B-22514B4BC59B}"/>
              </a:ext>
            </a:extLst>
          </p:cNvPr>
          <p:cNvSpPr txBox="1"/>
          <p:nvPr/>
        </p:nvSpPr>
        <p:spPr>
          <a:xfrm>
            <a:off x="11557103" y="165272"/>
            <a:ext cx="634897" cy="400110"/>
          </a:xfrm>
          <a:prstGeom prst="rect">
            <a:avLst/>
          </a:prstGeom>
          <a:noFill/>
        </p:spPr>
        <p:txBody>
          <a:bodyPr wrap="square" rtlCol="0">
            <a:spAutoFit/>
          </a:bodyPr>
          <a:lstStyle/>
          <a:p>
            <a:r>
              <a:rPr lang="uk-UA" sz="2000" dirty="0"/>
              <a:t>4</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60" name="Google Shape;160;p21"/>
          <p:cNvSpPr txBox="1">
            <a:spLocks noGrp="1"/>
          </p:cNvSpPr>
          <p:nvPr>
            <p:ph type="title"/>
          </p:nvPr>
        </p:nvSpPr>
        <p:spPr>
          <a:xfrm>
            <a:off x="0" y="0"/>
            <a:ext cx="11169748" cy="140053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4000"/>
              <a:buFont typeface="Century Gothic"/>
              <a:buNone/>
            </a:pPr>
            <a:r>
              <a:rPr lang="uk-UA" sz="4000" dirty="0"/>
              <a:t>Дослідження існуючих аналогів системи</a:t>
            </a:r>
            <a:endParaRPr sz="5400" dirty="0"/>
          </a:p>
        </p:txBody>
      </p:sp>
      <p:pic>
        <p:nvPicPr>
          <p:cNvPr id="5" name="Рисунок 4">
            <a:extLst>
              <a:ext uri="{FF2B5EF4-FFF2-40B4-BE49-F238E27FC236}">
                <a16:creationId xmlns:a16="http://schemas.microsoft.com/office/drawing/2014/main" id="{10C3BAEC-970E-446B-A08A-BFFD0AA9306B}"/>
              </a:ext>
            </a:extLst>
          </p:cNvPr>
          <p:cNvPicPr>
            <a:picLocks noChangeAspect="1"/>
          </p:cNvPicPr>
          <p:nvPr/>
        </p:nvPicPr>
        <p:blipFill>
          <a:blip r:embed="rId3"/>
          <a:stretch>
            <a:fillRect/>
          </a:stretch>
        </p:blipFill>
        <p:spPr>
          <a:xfrm>
            <a:off x="2579699" y="693402"/>
            <a:ext cx="7032602" cy="5940898"/>
          </a:xfrm>
          <a:prstGeom prst="rect">
            <a:avLst/>
          </a:prstGeom>
        </p:spPr>
      </p:pic>
      <p:sp>
        <p:nvSpPr>
          <p:cNvPr id="8" name="TextBox 7">
            <a:extLst>
              <a:ext uri="{FF2B5EF4-FFF2-40B4-BE49-F238E27FC236}">
                <a16:creationId xmlns:a16="http://schemas.microsoft.com/office/drawing/2014/main" id="{7E685A07-C35D-40A5-BC36-5AEC791EC0E5}"/>
              </a:ext>
            </a:extLst>
          </p:cNvPr>
          <p:cNvSpPr txBox="1"/>
          <p:nvPr/>
        </p:nvSpPr>
        <p:spPr>
          <a:xfrm>
            <a:off x="11380763" y="436098"/>
            <a:ext cx="634897" cy="400110"/>
          </a:xfrm>
          <a:prstGeom prst="rect">
            <a:avLst/>
          </a:prstGeom>
          <a:noFill/>
        </p:spPr>
        <p:txBody>
          <a:bodyPr wrap="square" rtlCol="0">
            <a:spAutoFit/>
          </a:bodyPr>
          <a:lstStyle/>
          <a:p>
            <a:r>
              <a:rPr lang="uk-UA" sz="2000" dirty="0"/>
              <a:t>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4" name="TextBox 3">
            <a:extLst>
              <a:ext uri="{FF2B5EF4-FFF2-40B4-BE49-F238E27FC236}">
                <a16:creationId xmlns:a16="http://schemas.microsoft.com/office/drawing/2014/main" id="{9C6D4C0A-D1CF-4B5F-83CD-945517A4B090}"/>
              </a:ext>
            </a:extLst>
          </p:cNvPr>
          <p:cNvSpPr txBox="1"/>
          <p:nvPr/>
        </p:nvSpPr>
        <p:spPr>
          <a:xfrm>
            <a:off x="11380763" y="436098"/>
            <a:ext cx="634897" cy="400110"/>
          </a:xfrm>
          <a:prstGeom prst="rect">
            <a:avLst/>
          </a:prstGeom>
          <a:noFill/>
        </p:spPr>
        <p:txBody>
          <a:bodyPr wrap="square" rtlCol="0">
            <a:spAutoFit/>
          </a:bodyPr>
          <a:lstStyle/>
          <a:p>
            <a:r>
              <a:rPr lang="uk-UA" sz="2000" dirty="0"/>
              <a:t>5</a:t>
            </a:r>
          </a:p>
        </p:txBody>
      </p:sp>
      <p:sp>
        <p:nvSpPr>
          <p:cNvPr id="10" name="TextBox 9">
            <a:extLst>
              <a:ext uri="{FF2B5EF4-FFF2-40B4-BE49-F238E27FC236}">
                <a16:creationId xmlns:a16="http://schemas.microsoft.com/office/drawing/2014/main" id="{A87CB5B2-1E3F-4D53-B5B0-EA8F20D67A75}"/>
              </a:ext>
            </a:extLst>
          </p:cNvPr>
          <p:cNvSpPr txBox="1"/>
          <p:nvPr/>
        </p:nvSpPr>
        <p:spPr>
          <a:xfrm>
            <a:off x="657663" y="266820"/>
            <a:ext cx="9738361" cy="1015663"/>
          </a:xfrm>
          <a:prstGeom prst="rect">
            <a:avLst/>
          </a:prstGeom>
          <a:noFill/>
        </p:spPr>
        <p:txBody>
          <a:bodyPr wrap="square">
            <a:spAutoFit/>
          </a:bodyPr>
          <a:lstStyle/>
          <a:p>
            <a:r>
              <a:rPr lang="uk-UA" sz="2000" b="1" cap="all" dirty="0">
                <a:effectLst/>
                <a:latin typeface="Times New Roman" panose="02020603050405020304" pitchFamily="18" charset="0"/>
                <a:ea typeface="Calibri" panose="020F0502020204030204" pitchFamily="34" charset="0"/>
              </a:rPr>
              <a:t>Розроблення нижнього рівня автоматизованої системи контролю кліматичних та технологічних параметрів на птахофермі у </a:t>
            </a:r>
            <a:r>
              <a:rPr lang="en-US" sz="2000" b="1" dirty="0">
                <a:effectLst/>
                <a:latin typeface="Times New Roman" panose="02020603050405020304" pitchFamily="18" charset="0"/>
                <a:ea typeface="Calibri" panose="020F0502020204030204" pitchFamily="34" charset="0"/>
              </a:rPr>
              <a:t>Tia Portal</a:t>
            </a:r>
            <a:endParaRPr lang="uk-UA" sz="2000" dirty="0"/>
          </a:p>
        </p:txBody>
      </p:sp>
      <p:sp>
        <p:nvSpPr>
          <p:cNvPr id="8" name="Rectangle 2">
            <a:extLst>
              <a:ext uri="{FF2B5EF4-FFF2-40B4-BE49-F238E27FC236}">
                <a16:creationId xmlns:a16="http://schemas.microsoft.com/office/drawing/2014/main" id="{DB78DAC0-FD94-4242-A4E7-07A4A3651E17}"/>
              </a:ext>
            </a:extLst>
          </p:cNvPr>
          <p:cNvSpPr>
            <a:spLocks noChangeArrowheads="1"/>
          </p:cNvSpPr>
          <p:nvPr/>
        </p:nvSpPr>
        <p:spPr bwMode="auto">
          <a:xfrm>
            <a:off x="176340" y="95660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pic>
        <p:nvPicPr>
          <p:cNvPr id="1025" name="Рисунок 50">
            <a:extLst>
              <a:ext uri="{FF2B5EF4-FFF2-40B4-BE49-F238E27FC236}">
                <a16:creationId xmlns:a16="http://schemas.microsoft.com/office/drawing/2014/main" id="{4FE2D5E6-63C5-4673-9796-985582F43C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40" y="1413803"/>
            <a:ext cx="5686546" cy="3119702"/>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DC8B2117-210F-4001-B953-09688D4557A9}"/>
              </a:ext>
            </a:extLst>
          </p:cNvPr>
          <p:cNvSpPr>
            <a:spLocks noChangeArrowheads="1"/>
          </p:cNvSpPr>
          <p:nvPr/>
        </p:nvSpPr>
        <p:spPr bwMode="auto">
          <a:xfrm>
            <a:off x="657663" y="4664825"/>
            <a:ext cx="318228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Рисунок 1 – Створений проект </a:t>
            </a:r>
            <a:r>
              <a:rPr kumimoji="0" lang="uk-UA" altLang="uk-UA" sz="1400" b="0"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Farm</a:t>
            </a:r>
            <a:r>
              <a:rPr kumimoji="0" lang="uk-UA" altLang="uk-UA" sz="1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v1</a:t>
            </a:r>
            <a:endParaRPr kumimoji="0" lang="uk-UA" altLang="uk-UA" sz="1800" b="0" i="0" u="none" strike="noStrike" cap="none" normalizeH="0" baseline="0" dirty="0">
              <a:ln>
                <a:noFill/>
              </a:ln>
              <a:solidFill>
                <a:schemeClr val="tx1"/>
              </a:solidFill>
              <a:effectLst/>
              <a:latin typeface="Arial" panose="020B0604020202020204" pitchFamily="34" charset="0"/>
            </a:endParaRPr>
          </a:p>
        </p:txBody>
      </p:sp>
      <p:sp>
        <p:nvSpPr>
          <p:cNvPr id="11" name="Rectangle 5">
            <a:extLst>
              <a:ext uri="{FF2B5EF4-FFF2-40B4-BE49-F238E27FC236}">
                <a16:creationId xmlns:a16="http://schemas.microsoft.com/office/drawing/2014/main" id="{DA437ECF-A3DD-423A-B77D-6F99D20E5C48}"/>
              </a:ext>
            </a:extLst>
          </p:cNvPr>
          <p:cNvSpPr>
            <a:spLocks noChangeArrowheads="1"/>
          </p:cNvSpPr>
          <p:nvPr/>
        </p:nvSpPr>
        <p:spPr bwMode="auto">
          <a:xfrm>
            <a:off x="6096000" y="246155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2" name="Rectangle 6">
            <a:extLst>
              <a:ext uri="{FF2B5EF4-FFF2-40B4-BE49-F238E27FC236}">
                <a16:creationId xmlns:a16="http://schemas.microsoft.com/office/drawing/2014/main" id="{93D598ED-3A95-4C52-8316-77746F16BFC9}"/>
              </a:ext>
            </a:extLst>
          </p:cNvPr>
          <p:cNvSpPr>
            <a:spLocks noChangeArrowheads="1"/>
          </p:cNvSpPr>
          <p:nvPr/>
        </p:nvSpPr>
        <p:spPr bwMode="auto">
          <a:xfrm>
            <a:off x="8171978" y="5994710"/>
            <a:ext cx="26116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Рисунок 2 </a:t>
            </a:r>
            <a:r>
              <a:rPr lang="en-US" sz="1800" dirty="0">
                <a:effectLst/>
                <a:latin typeface="Times New Roman" panose="02020603050405020304" pitchFamily="18" charset="0"/>
                <a:ea typeface="Calibri" panose="020F0502020204030204" pitchFamily="34" charset="0"/>
              </a:rPr>
              <a:t>Hardware Config</a:t>
            </a:r>
            <a:endParaRPr kumimoji="0" lang="uk-UA" altLang="uk-UA" sz="1800" b="0" i="0" u="none" strike="noStrike" cap="none" normalizeH="0" baseline="0" dirty="0">
              <a:ln>
                <a:noFill/>
              </a:ln>
              <a:solidFill>
                <a:schemeClr val="tx1"/>
              </a:solidFill>
              <a:effectLst/>
              <a:latin typeface="Arial" panose="020B0604020202020204" pitchFamily="34" charset="0"/>
            </a:endParaRPr>
          </a:p>
        </p:txBody>
      </p:sp>
      <p:pic>
        <p:nvPicPr>
          <p:cNvPr id="17" name="Рисунок 16">
            <a:extLst>
              <a:ext uri="{FF2B5EF4-FFF2-40B4-BE49-F238E27FC236}">
                <a16:creationId xmlns:a16="http://schemas.microsoft.com/office/drawing/2014/main" id="{147CB000-5BC9-40F7-A6FD-1A51475112D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29115" y="2853490"/>
            <a:ext cx="5486400" cy="30099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5" name="TextBox 4">
            <a:extLst>
              <a:ext uri="{FF2B5EF4-FFF2-40B4-BE49-F238E27FC236}">
                <a16:creationId xmlns:a16="http://schemas.microsoft.com/office/drawing/2014/main" id="{389519D9-3D62-4421-A6D0-C57FC7A8B3D3}"/>
              </a:ext>
            </a:extLst>
          </p:cNvPr>
          <p:cNvSpPr txBox="1"/>
          <p:nvPr/>
        </p:nvSpPr>
        <p:spPr>
          <a:xfrm>
            <a:off x="11380763" y="436098"/>
            <a:ext cx="634897" cy="400110"/>
          </a:xfrm>
          <a:prstGeom prst="rect">
            <a:avLst/>
          </a:prstGeom>
          <a:noFill/>
        </p:spPr>
        <p:txBody>
          <a:bodyPr wrap="square" rtlCol="0">
            <a:spAutoFit/>
          </a:bodyPr>
          <a:lstStyle/>
          <a:p>
            <a:r>
              <a:rPr lang="uk-UA" sz="2000" dirty="0"/>
              <a:t>6</a:t>
            </a:r>
          </a:p>
        </p:txBody>
      </p:sp>
      <p:sp>
        <p:nvSpPr>
          <p:cNvPr id="2" name="Rectangle 2">
            <a:extLst>
              <a:ext uri="{FF2B5EF4-FFF2-40B4-BE49-F238E27FC236}">
                <a16:creationId xmlns:a16="http://schemas.microsoft.com/office/drawing/2014/main" id="{415D0568-E4ED-4A1B-9977-2556940E6993}"/>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0" name="TextBox 9">
            <a:extLst>
              <a:ext uri="{FF2B5EF4-FFF2-40B4-BE49-F238E27FC236}">
                <a16:creationId xmlns:a16="http://schemas.microsoft.com/office/drawing/2014/main" id="{D70D76B0-197F-42E2-BFC7-E732EF70301B}"/>
              </a:ext>
            </a:extLst>
          </p:cNvPr>
          <p:cNvSpPr txBox="1"/>
          <p:nvPr/>
        </p:nvSpPr>
        <p:spPr>
          <a:xfrm>
            <a:off x="245446" y="3127898"/>
            <a:ext cx="6098458" cy="307777"/>
          </a:xfrm>
          <a:prstGeom prst="rect">
            <a:avLst/>
          </a:prstGeom>
          <a:noFill/>
        </p:spPr>
        <p:txBody>
          <a:bodyPr wrap="square">
            <a:spAutoFit/>
          </a:bodyPr>
          <a:lstStyle/>
          <a:p>
            <a:r>
              <a:rPr lang="uk-UA" sz="1400" dirty="0">
                <a:effectLst/>
                <a:latin typeface="Times New Roman" panose="02020603050405020304" pitchFamily="18" charset="0"/>
                <a:ea typeface="Calibri" panose="020F0502020204030204" pitchFamily="34" charset="0"/>
              </a:rPr>
              <a:t>Рисунок 3 - Основна програма ОВ1</a:t>
            </a:r>
            <a:endParaRPr lang="uk-UA" dirty="0"/>
          </a:p>
        </p:txBody>
      </p:sp>
      <p:pic>
        <p:nvPicPr>
          <p:cNvPr id="11" name="Рисунок 10">
            <a:extLst>
              <a:ext uri="{FF2B5EF4-FFF2-40B4-BE49-F238E27FC236}">
                <a16:creationId xmlns:a16="http://schemas.microsoft.com/office/drawing/2014/main" id="{8FAFB658-259C-4547-A0BF-FF8659946805}"/>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340" y="58999"/>
            <a:ext cx="5486400" cy="3009900"/>
          </a:xfrm>
          <a:prstGeom prst="rect">
            <a:avLst/>
          </a:prstGeom>
          <a:noFill/>
          <a:ln>
            <a:noFill/>
          </a:ln>
        </p:spPr>
      </p:pic>
      <p:pic>
        <p:nvPicPr>
          <p:cNvPr id="7" name="Рисунок 6">
            <a:extLst>
              <a:ext uri="{FF2B5EF4-FFF2-40B4-BE49-F238E27FC236}">
                <a16:creationId xmlns:a16="http://schemas.microsoft.com/office/drawing/2014/main" id="{4438E713-CF63-434C-ACA0-4FFCA3E76FA9}"/>
              </a:ext>
            </a:extLst>
          </p:cNvPr>
          <p:cNvPicPr>
            <a:picLocks noChangeAspect="1"/>
          </p:cNvPicPr>
          <p:nvPr/>
        </p:nvPicPr>
        <p:blipFill>
          <a:blip r:embed="rId4"/>
          <a:stretch>
            <a:fillRect/>
          </a:stretch>
        </p:blipFill>
        <p:spPr>
          <a:xfrm>
            <a:off x="3294675" y="3009900"/>
            <a:ext cx="8897325" cy="3458787"/>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6" name="TextBox 5">
            <a:extLst>
              <a:ext uri="{FF2B5EF4-FFF2-40B4-BE49-F238E27FC236}">
                <a16:creationId xmlns:a16="http://schemas.microsoft.com/office/drawing/2014/main" id="{A0AEE777-53A7-4E7B-832C-73A76AC22BCD}"/>
              </a:ext>
            </a:extLst>
          </p:cNvPr>
          <p:cNvSpPr txBox="1"/>
          <p:nvPr/>
        </p:nvSpPr>
        <p:spPr>
          <a:xfrm>
            <a:off x="11380763" y="436098"/>
            <a:ext cx="634897" cy="400110"/>
          </a:xfrm>
          <a:prstGeom prst="rect">
            <a:avLst/>
          </a:prstGeom>
          <a:noFill/>
        </p:spPr>
        <p:txBody>
          <a:bodyPr wrap="square" rtlCol="0">
            <a:spAutoFit/>
          </a:bodyPr>
          <a:lstStyle/>
          <a:p>
            <a:r>
              <a:rPr lang="uk-UA" sz="2000" dirty="0"/>
              <a:t>7</a:t>
            </a:r>
          </a:p>
        </p:txBody>
      </p:sp>
      <p:sp>
        <p:nvSpPr>
          <p:cNvPr id="7" name="TextBox 6">
            <a:extLst>
              <a:ext uri="{FF2B5EF4-FFF2-40B4-BE49-F238E27FC236}">
                <a16:creationId xmlns:a16="http://schemas.microsoft.com/office/drawing/2014/main" id="{F05D3857-A3C1-4E0B-8CCF-03CEDE18EB1F}"/>
              </a:ext>
            </a:extLst>
          </p:cNvPr>
          <p:cNvSpPr txBox="1"/>
          <p:nvPr/>
        </p:nvSpPr>
        <p:spPr>
          <a:xfrm>
            <a:off x="424015" y="174488"/>
            <a:ext cx="10062087" cy="769441"/>
          </a:xfrm>
          <a:prstGeom prst="rect">
            <a:avLst/>
          </a:prstGeom>
          <a:noFill/>
        </p:spPr>
        <p:txBody>
          <a:bodyPr wrap="square">
            <a:spAutoFit/>
          </a:bodyPr>
          <a:lstStyle/>
          <a:p>
            <a:r>
              <a:rPr lang="uk-UA" sz="2200" b="1" dirty="0">
                <a:effectLst/>
                <a:latin typeface="Times New Roman" panose="02020603050405020304" pitchFamily="18" charset="0"/>
                <a:ea typeface="Calibri" panose="020F0502020204030204" pitchFamily="34" charset="0"/>
              </a:rPr>
              <a:t>Проектування автоматизованої системи кліматичних та технологічних параметрів птахоферми</a:t>
            </a:r>
            <a:endParaRPr lang="uk-UA" sz="2200" dirty="0"/>
          </a:p>
        </p:txBody>
      </p:sp>
      <p:sp>
        <p:nvSpPr>
          <p:cNvPr id="3" name="Rectangle 2">
            <a:extLst>
              <a:ext uri="{FF2B5EF4-FFF2-40B4-BE49-F238E27FC236}">
                <a16:creationId xmlns:a16="http://schemas.microsoft.com/office/drawing/2014/main" id="{94A21A6C-4969-40DB-AB1D-E0BF7539F7A3}"/>
              </a:ext>
            </a:extLst>
          </p:cNvPr>
          <p:cNvSpPr>
            <a:spLocks noChangeArrowheads="1"/>
          </p:cNvSpPr>
          <p:nvPr/>
        </p:nvSpPr>
        <p:spPr bwMode="auto">
          <a:xfrm>
            <a:off x="1618634" y="118826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pic>
        <p:nvPicPr>
          <p:cNvPr id="2049" name="Рисунок 81">
            <a:extLst>
              <a:ext uri="{FF2B5EF4-FFF2-40B4-BE49-F238E27FC236}">
                <a16:creationId xmlns:a16="http://schemas.microsoft.com/office/drawing/2014/main" id="{01F47B82-EA7D-4FBE-974F-C6A174E356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034" y="1188266"/>
            <a:ext cx="6115050" cy="32575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D54A4AE2-4BD1-4DBC-898C-3BAC74260C0C}"/>
              </a:ext>
            </a:extLst>
          </p:cNvPr>
          <p:cNvSpPr>
            <a:spLocks noChangeArrowheads="1"/>
          </p:cNvSpPr>
          <p:nvPr/>
        </p:nvSpPr>
        <p:spPr bwMode="auto">
          <a:xfrm>
            <a:off x="669154" y="4571921"/>
            <a:ext cx="260552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49263" algn="ctr" defTabSz="914400" rtl="0" eaLnBrk="0" fontAlgn="base" latinLnBrk="0" hangingPunct="0">
              <a:lnSpc>
                <a:spcPct val="100000"/>
              </a:lnSpc>
              <a:spcBef>
                <a:spcPct val="0"/>
              </a:spcBef>
              <a:spcAft>
                <a:spcPct val="0"/>
              </a:spcAft>
              <a:buClrTx/>
              <a:buSzTx/>
              <a:buFontTx/>
              <a:buNone/>
              <a:tabLst/>
            </a:pPr>
            <a:r>
              <a:rPr kumimoji="0" lang="uk-UA" altLang="uk-UA" sz="1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Рисунок 4 – Теги проекту</a:t>
            </a:r>
            <a:endParaRPr kumimoji="0" lang="uk-UA" altLang="uk-UA" sz="1800" b="0" i="0" u="none" strike="noStrike" cap="none" normalizeH="0" baseline="0" dirty="0">
              <a:ln>
                <a:noFill/>
              </a:ln>
              <a:solidFill>
                <a:schemeClr val="tx1"/>
              </a:solidFill>
              <a:effectLst/>
              <a:latin typeface="Arial" panose="020B0604020202020204" pitchFamily="34" charset="0"/>
            </a:endParaRPr>
          </a:p>
        </p:txBody>
      </p:sp>
      <p:sp>
        <p:nvSpPr>
          <p:cNvPr id="12" name="TextBox 11">
            <a:extLst>
              <a:ext uri="{FF2B5EF4-FFF2-40B4-BE49-F238E27FC236}">
                <a16:creationId xmlns:a16="http://schemas.microsoft.com/office/drawing/2014/main" id="{3011BBF5-5345-4BF2-8F36-D41677856D91}"/>
              </a:ext>
            </a:extLst>
          </p:cNvPr>
          <p:cNvSpPr txBox="1"/>
          <p:nvPr/>
        </p:nvSpPr>
        <p:spPr>
          <a:xfrm>
            <a:off x="6804924" y="2817041"/>
            <a:ext cx="6907236" cy="3366563"/>
          </a:xfrm>
          <a:prstGeom prst="rect">
            <a:avLst/>
          </a:prstGeom>
          <a:noFill/>
        </p:spPr>
        <p:txBody>
          <a:bodyPr wrap="square">
            <a:spAutoFit/>
          </a:bodyPr>
          <a:lstStyle/>
          <a:p>
            <a:pPr lvl="0" algn="just">
              <a:lnSpc>
                <a:spcPct val="150000"/>
              </a:lnSpc>
            </a:pPr>
            <a:r>
              <a:rPr lang="uk-UA" sz="1800" b="1" dirty="0">
                <a:effectLst/>
                <a:latin typeface="Times New Roman" panose="02020603050405020304" pitchFamily="18" charset="0"/>
                <a:ea typeface="Calibri" panose="020F0502020204030204" pitchFamily="34" charset="0"/>
              </a:rPr>
              <a:t>Основні теги:</a:t>
            </a:r>
          </a:p>
          <a:p>
            <a:pPr marL="342900" lvl="0" indent="-342900" algn="just">
              <a:lnSpc>
                <a:spcPct val="150000"/>
              </a:lnSpc>
              <a:buFont typeface="Times New Roman" panose="02020603050405020304" pitchFamily="18" charset="0"/>
              <a:buChar char="–"/>
            </a:pPr>
            <a:r>
              <a:rPr lang="uk-UA" sz="1800" dirty="0">
                <a:effectLst/>
                <a:latin typeface="Times New Roman" panose="02020603050405020304" pitchFamily="18" charset="0"/>
                <a:ea typeface="Calibri" panose="020F0502020204030204" pitchFamily="34" charset="0"/>
              </a:rPr>
              <a:t>температура зовнішнього середовища (надворі);</a:t>
            </a:r>
          </a:p>
          <a:p>
            <a:pPr marL="342900" lvl="0" indent="-342900" algn="just">
              <a:lnSpc>
                <a:spcPct val="150000"/>
              </a:lnSpc>
              <a:buFont typeface="Times New Roman" panose="02020603050405020304" pitchFamily="18" charset="0"/>
              <a:buChar char="–"/>
            </a:pPr>
            <a:r>
              <a:rPr lang="uk-UA" sz="1800" dirty="0">
                <a:effectLst/>
                <a:latin typeface="Times New Roman" panose="02020603050405020304" pitchFamily="18" charset="0"/>
                <a:ea typeface="Calibri" panose="020F0502020204030204" pitchFamily="34" charset="0"/>
              </a:rPr>
              <a:t>температура прогрітого повітря на вході;</a:t>
            </a:r>
          </a:p>
          <a:p>
            <a:pPr marL="342900" lvl="0" indent="-342900" algn="just">
              <a:lnSpc>
                <a:spcPct val="150000"/>
              </a:lnSpc>
              <a:buFont typeface="Times New Roman" panose="02020603050405020304" pitchFamily="18" charset="0"/>
              <a:buChar char="–"/>
            </a:pPr>
            <a:r>
              <a:rPr lang="uk-UA" sz="1800" dirty="0">
                <a:effectLst/>
                <a:latin typeface="Times New Roman" panose="02020603050405020304" pitchFamily="18" charset="0"/>
                <a:ea typeface="Calibri" panose="020F0502020204030204" pitchFamily="34" charset="0"/>
              </a:rPr>
              <a:t>температура Секції 1;</a:t>
            </a:r>
          </a:p>
          <a:p>
            <a:pPr marL="342900" lvl="0" indent="-342900" algn="just">
              <a:lnSpc>
                <a:spcPct val="150000"/>
              </a:lnSpc>
              <a:buFont typeface="Times New Roman" panose="02020603050405020304" pitchFamily="18" charset="0"/>
              <a:buChar char="–"/>
            </a:pPr>
            <a:r>
              <a:rPr lang="uk-UA" sz="1800" dirty="0">
                <a:effectLst/>
                <a:latin typeface="Times New Roman" panose="02020603050405020304" pitchFamily="18" charset="0"/>
                <a:ea typeface="Calibri" panose="020F0502020204030204" pitchFamily="34" charset="0"/>
              </a:rPr>
              <a:t>вологість Секції 1; </a:t>
            </a:r>
          </a:p>
          <a:p>
            <a:pPr marL="342900" lvl="0" indent="-342900" algn="just">
              <a:lnSpc>
                <a:spcPct val="150000"/>
              </a:lnSpc>
              <a:buFont typeface="Times New Roman" panose="02020603050405020304" pitchFamily="18" charset="0"/>
              <a:buChar char="–"/>
            </a:pPr>
            <a:r>
              <a:rPr lang="uk-UA" sz="1800" dirty="0">
                <a:effectLst/>
                <a:latin typeface="Times New Roman" panose="02020603050405020304" pitchFamily="18" charset="0"/>
                <a:ea typeface="Calibri" panose="020F0502020204030204" pitchFamily="34" charset="0"/>
              </a:rPr>
              <a:t>температура Секції 2; </a:t>
            </a:r>
          </a:p>
          <a:p>
            <a:pPr marL="342900" lvl="0" indent="-342900" algn="just">
              <a:lnSpc>
                <a:spcPct val="150000"/>
              </a:lnSpc>
              <a:buFont typeface="Times New Roman" panose="02020603050405020304" pitchFamily="18" charset="0"/>
              <a:buChar char="–"/>
            </a:pPr>
            <a:r>
              <a:rPr lang="uk-UA" sz="1800" dirty="0">
                <a:effectLst/>
                <a:latin typeface="Times New Roman" panose="02020603050405020304" pitchFamily="18" charset="0"/>
                <a:ea typeface="Calibri" panose="020F0502020204030204" pitchFamily="34" charset="0"/>
              </a:rPr>
              <a:t>вологість Секції 2;</a:t>
            </a:r>
          </a:p>
          <a:p>
            <a:pPr marL="342900" lvl="0" indent="-342900" algn="just">
              <a:lnSpc>
                <a:spcPct val="150000"/>
              </a:lnSpc>
              <a:buFont typeface="Times New Roman" panose="02020603050405020304" pitchFamily="18" charset="0"/>
              <a:buChar char="–"/>
            </a:pPr>
            <a:r>
              <a:rPr lang="uk-UA" sz="1800" dirty="0">
                <a:effectLst/>
                <a:latin typeface="Times New Roman" panose="02020603050405020304" pitchFamily="18" charset="0"/>
                <a:ea typeface="Calibri" panose="020F0502020204030204" pitchFamily="34" charset="0"/>
              </a:rPr>
              <a:t>температура підготовленої води для напування птиці</a:t>
            </a:r>
            <a:r>
              <a:rPr lang="uk-UA" sz="1400" dirty="0">
                <a:effectLst/>
                <a:latin typeface="Times New Roman" panose="02020603050405020304" pitchFamily="18" charset="0"/>
                <a:ea typeface="Calibri" panose="020F0502020204030204" pitchFamily="34" charset="0"/>
              </a:rPr>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2C5FFC91-9CE1-4ECE-A22B-9878A20FC6B4}"/>
              </a:ext>
            </a:extLst>
          </p:cNvPr>
          <p:cNvSpPr>
            <a:spLocks noChangeArrowheads="1"/>
          </p:cNvSpPr>
          <p:nvPr/>
        </p:nvSpPr>
        <p:spPr bwMode="auto">
          <a:xfrm>
            <a:off x="2363372" y="92377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pic>
        <p:nvPicPr>
          <p:cNvPr id="4097" name="Рисунок 82">
            <a:extLst>
              <a:ext uri="{FF2B5EF4-FFF2-40B4-BE49-F238E27FC236}">
                <a16:creationId xmlns:a16="http://schemas.microsoft.com/office/drawing/2014/main" id="{372BA9FE-4D08-46B2-B732-0097E171E1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3372" y="1380978"/>
            <a:ext cx="5010150" cy="26670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a:extLst>
              <a:ext uri="{FF2B5EF4-FFF2-40B4-BE49-F238E27FC236}">
                <a16:creationId xmlns:a16="http://schemas.microsoft.com/office/drawing/2014/main" id="{6EA44835-FFF0-4F20-9F36-72113F1F8375}"/>
              </a:ext>
            </a:extLst>
          </p:cNvPr>
          <p:cNvSpPr>
            <a:spLocks noChangeArrowheads="1"/>
          </p:cNvSpPr>
          <p:nvPr/>
        </p:nvSpPr>
        <p:spPr bwMode="auto">
          <a:xfrm>
            <a:off x="2843164" y="4231715"/>
            <a:ext cx="267925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49263" algn="ctr" defTabSz="914400" rtl="0" eaLnBrk="0" fontAlgn="base" latinLnBrk="0" hangingPunct="0">
              <a:lnSpc>
                <a:spcPct val="100000"/>
              </a:lnSpc>
              <a:spcBef>
                <a:spcPct val="0"/>
              </a:spcBef>
              <a:spcAft>
                <a:spcPct val="0"/>
              </a:spcAft>
              <a:buClrTx/>
              <a:buSzTx/>
              <a:buFontTx/>
              <a:buNone/>
              <a:tabLst/>
            </a:pPr>
            <a:r>
              <a:rPr kumimoji="0" lang="uk-UA" altLang="uk-UA" sz="1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Рисунок 5 – Вікна проекту</a:t>
            </a:r>
            <a:endParaRPr kumimoji="0" lang="uk-UA" altLang="uk-UA"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778686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4" name="TextBox 3">
            <a:extLst>
              <a:ext uri="{FF2B5EF4-FFF2-40B4-BE49-F238E27FC236}">
                <a16:creationId xmlns:a16="http://schemas.microsoft.com/office/drawing/2014/main" id="{1DFFAC36-2011-410F-B926-F06023B42C56}"/>
              </a:ext>
            </a:extLst>
          </p:cNvPr>
          <p:cNvSpPr txBox="1"/>
          <p:nvPr/>
        </p:nvSpPr>
        <p:spPr>
          <a:xfrm>
            <a:off x="11380763" y="436098"/>
            <a:ext cx="634897" cy="400110"/>
          </a:xfrm>
          <a:prstGeom prst="rect">
            <a:avLst/>
          </a:prstGeom>
          <a:noFill/>
        </p:spPr>
        <p:txBody>
          <a:bodyPr wrap="square" rtlCol="0">
            <a:spAutoFit/>
          </a:bodyPr>
          <a:lstStyle/>
          <a:p>
            <a:r>
              <a:rPr lang="uk-UA" sz="2000" dirty="0"/>
              <a:t>8</a:t>
            </a:r>
          </a:p>
        </p:txBody>
      </p:sp>
      <p:pic>
        <p:nvPicPr>
          <p:cNvPr id="5" name="Рисунок 4">
            <a:extLst>
              <a:ext uri="{FF2B5EF4-FFF2-40B4-BE49-F238E27FC236}">
                <a16:creationId xmlns:a16="http://schemas.microsoft.com/office/drawing/2014/main" id="{77E5816D-17C2-475F-9866-D3CB6A784E4D}"/>
              </a:ext>
            </a:extLst>
          </p:cNvPr>
          <p:cNvPicPr/>
          <p:nvPr/>
        </p:nvPicPr>
        <p:blipFill>
          <a:blip r:embed="rId3"/>
          <a:stretch>
            <a:fillRect/>
          </a:stretch>
        </p:blipFill>
        <p:spPr>
          <a:xfrm>
            <a:off x="3022770" y="636152"/>
            <a:ext cx="6374448" cy="3668561"/>
          </a:xfrm>
          <a:prstGeom prst="rect">
            <a:avLst/>
          </a:prstGeom>
        </p:spPr>
      </p:pic>
      <p:sp>
        <p:nvSpPr>
          <p:cNvPr id="7" name="TextBox 6">
            <a:extLst>
              <a:ext uri="{FF2B5EF4-FFF2-40B4-BE49-F238E27FC236}">
                <a16:creationId xmlns:a16="http://schemas.microsoft.com/office/drawing/2014/main" id="{6249ED88-4C56-481E-8993-D73968F641A7}"/>
              </a:ext>
            </a:extLst>
          </p:cNvPr>
          <p:cNvSpPr txBox="1"/>
          <p:nvPr/>
        </p:nvSpPr>
        <p:spPr>
          <a:xfrm>
            <a:off x="2514600" y="4592938"/>
            <a:ext cx="6098344" cy="1027269"/>
          </a:xfrm>
          <a:prstGeom prst="rect">
            <a:avLst/>
          </a:prstGeom>
          <a:noFill/>
        </p:spPr>
        <p:txBody>
          <a:bodyPr wrap="square">
            <a:spAutoFit/>
          </a:bodyPr>
          <a:lstStyle/>
          <a:p>
            <a:pPr indent="449580" algn="ctr">
              <a:lnSpc>
                <a:spcPct val="150000"/>
              </a:lnSpc>
            </a:pPr>
            <a:r>
              <a:rPr lang="uk-UA" sz="1400" dirty="0">
                <a:effectLst/>
                <a:latin typeface="Times New Roman" panose="02020603050405020304" pitchFamily="18" charset="0"/>
                <a:ea typeface="Calibri" panose="020F0502020204030204" pitchFamily="34" charset="0"/>
              </a:rPr>
              <a:t>Рисунок 6 – Інтерфейс автоматизованої системи контролю умов на птахофермі</a:t>
            </a:r>
            <a:endParaRPr lang="uk-UA" sz="1000" dirty="0">
              <a:effectLst/>
              <a:latin typeface="Calibri" panose="020F0502020204030204" pitchFamily="34" charset="0"/>
              <a:ea typeface="Calibri" panose="020F0502020204030204" pitchFamily="34" charset="0"/>
            </a:endParaRPr>
          </a:p>
          <a:p>
            <a:pPr indent="449580">
              <a:lnSpc>
                <a:spcPct val="150000"/>
              </a:lnSpc>
            </a:pPr>
            <a:r>
              <a:rPr lang="uk-UA" sz="1400" dirty="0">
                <a:effectLst/>
                <a:latin typeface="Times New Roman" panose="02020603050405020304" pitchFamily="18" charset="0"/>
                <a:ea typeface="Calibri" panose="020F0502020204030204" pitchFamily="34" charset="0"/>
              </a:rPr>
              <a:t> </a:t>
            </a:r>
            <a:endParaRPr lang="uk-UA" sz="1000" dirty="0">
              <a:effectLst/>
              <a:latin typeface="Calibri" panose="020F0502020204030204" pitchFamily="34" charset="0"/>
              <a:ea typeface="Calibri" panose="020F0502020204030204" pitchFamily="34" charset="0"/>
            </a:endParaRPr>
          </a:p>
        </p:txBody>
      </p:sp>
    </p:spTree>
  </p:cSld>
  <p:clrMapOvr>
    <a:masterClrMapping/>
  </p:clrMapOvr>
</p:sld>
</file>

<file path=ppt/theme/theme1.xml><?xml version="1.0" encoding="utf-8"?>
<a:theme xmlns:a="http://schemas.openxmlformats.org/drawingml/2006/main" name="Ион">
  <a:themeElements>
    <a:clrScheme name="Ion">
      <a:dk1>
        <a:srgbClr val="000000"/>
      </a:dk1>
      <a:lt1>
        <a:srgbClr val="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TotalTime>
  <Words>506</Words>
  <Application>Microsoft Office PowerPoint</Application>
  <PresentationFormat>Широкий екран</PresentationFormat>
  <Paragraphs>58</Paragraphs>
  <Slides>13</Slides>
  <Notes>12</Notes>
  <HiddenSlides>0</HiddenSlides>
  <MMClips>0</MMClips>
  <ScaleCrop>false</ScaleCrop>
  <HeadingPairs>
    <vt:vector size="6" baseType="variant">
      <vt:variant>
        <vt:lpstr>Використані шрифти</vt:lpstr>
      </vt:variant>
      <vt:variant>
        <vt:i4>5</vt:i4>
      </vt:variant>
      <vt:variant>
        <vt:lpstr>Тема</vt:lpstr>
      </vt:variant>
      <vt:variant>
        <vt:i4>1</vt:i4>
      </vt:variant>
      <vt:variant>
        <vt:lpstr>Заголовки слайдів</vt:lpstr>
      </vt:variant>
      <vt:variant>
        <vt:i4>13</vt:i4>
      </vt:variant>
    </vt:vector>
  </HeadingPairs>
  <TitlesOfParts>
    <vt:vector size="19" baseType="lpstr">
      <vt:lpstr>Times New Roman</vt:lpstr>
      <vt:lpstr>Calibri</vt:lpstr>
      <vt:lpstr>Noto Sans Symbols</vt:lpstr>
      <vt:lpstr>Century Gothic</vt:lpstr>
      <vt:lpstr>Arial</vt:lpstr>
      <vt:lpstr>Ион</vt:lpstr>
      <vt:lpstr>Магістерська Робота</vt:lpstr>
      <vt:lpstr>Презентація PowerPoint</vt:lpstr>
      <vt:lpstr>Презентація PowerPoint</vt:lpstr>
      <vt:lpstr>Дослідження існуючих аналогів системи</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Наукова публікація</vt:lpstr>
      <vt:lpstr>Висновки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Магістерська Робота</dc:title>
  <dc:creator>Oksana</dc:creator>
  <cp:lastModifiedBy>Oksana</cp:lastModifiedBy>
  <cp:revision>14</cp:revision>
  <dcterms:modified xsi:type="dcterms:W3CDTF">2025-12-26T12:28:04Z</dcterms:modified>
</cp:coreProperties>
</file>