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67" r:id="rId1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6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3986B-EFCC-415C-B2B2-D5483E5732C3}" type="datetimeFigureOut">
              <a:rPr lang="uk-UA" smtClean="0"/>
              <a:pPr/>
              <a:t>11.11.2025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7F56F-B312-4D0C-9EFB-6C72684A7991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3986B-EFCC-415C-B2B2-D5483E5732C3}" type="datetimeFigureOut">
              <a:rPr lang="uk-UA" smtClean="0"/>
              <a:pPr/>
              <a:t>11.11.2025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7F56F-B312-4D0C-9EFB-6C72684A7991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3986B-EFCC-415C-B2B2-D5483E5732C3}" type="datetimeFigureOut">
              <a:rPr lang="uk-UA" smtClean="0"/>
              <a:pPr/>
              <a:t>11.11.2025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7F56F-B312-4D0C-9EFB-6C72684A7991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3986B-EFCC-415C-B2B2-D5483E5732C3}" type="datetimeFigureOut">
              <a:rPr lang="uk-UA" smtClean="0"/>
              <a:pPr/>
              <a:t>11.11.2025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7F56F-B312-4D0C-9EFB-6C72684A7991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3986B-EFCC-415C-B2B2-D5483E5732C3}" type="datetimeFigureOut">
              <a:rPr lang="uk-UA" smtClean="0"/>
              <a:pPr/>
              <a:t>11.11.2025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7F56F-B312-4D0C-9EFB-6C72684A7991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3986B-EFCC-415C-B2B2-D5483E5732C3}" type="datetimeFigureOut">
              <a:rPr lang="uk-UA" smtClean="0"/>
              <a:pPr/>
              <a:t>11.11.2025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7F56F-B312-4D0C-9EFB-6C72684A7991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3986B-EFCC-415C-B2B2-D5483E5732C3}" type="datetimeFigureOut">
              <a:rPr lang="uk-UA" smtClean="0"/>
              <a:pPr/>
              <a:t>11.11.2025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7F56F-B312-4D0C-9EFB-6C72684A7991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3986B-EFCC-415C-B2B2-D5483E5732C3}" type="datetimeFigureOut">
              <a:rPr lang="uk-UA" smtClean="0"/>
              <a:pPr/>
              <a:t>11.11.2025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7F56F-B312-4D0C-9EFB-6C72684A7991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3986B-EFCC-415C-B2B2-D5483E5732C3}" type="datetimeFigureOut">
              <a:rPr lang="uk-UA" smtClean="0"/>
              <a:pPr/>
              <a:t>11.11.2025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7F56F-B312-4D0C-9EFB-6C72684A7991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3986B-EFCC-415C-B2B2-D5483E5732C3}" type="datetimeFigureOut">
              <a:rPr lang="uk-UA" smtClean="0"/>
              <a:pPr/>
              <a:t>11.11.2025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7F56F-B312-4D0C-9EFB-6C72684A7991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A3986B-EFCC-415C-B2B2-D5483E5732C3}" type="datetimeFigureOut">
              <a:rPr lang="uk-UA" smtClean="0"/>
              <a:pPr/>
              <a:t>11.11.2025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7F56F-B312-4D0C-9EFB-6C72684A7991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5A3986B-EFCC-415C-B2B2-D5483E5732C3}" type="datetimeFigureOut">
              <a:rPr lang="uk-UA" smtClean="0"/>
              <a:pPr/>
              <a:t>11.11.2025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DF7F56F-B312-4D0C-9EFB-6C72684A7991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857232"/>
            <a:ext cx="7110322" cy="1126052"/>
          </a:xfrm>
          <a:prstGeom prst="rect">
            <a:avLst/>
          </a:prstGeom>
        </p:spPr>
        <p:txBody>
          <a:bodyPr wrap="square" lIns="48363" tIns="24181" rIns="48363" bIns="24181">
            <a:spAutoFit/>
          </a:bodyPr>
          <a:lstStyle/>
          <a:p>
            <a:pPr algn="ctr"/>
            <a:r>
              <a:rPr lang="uk-UA" altLang="uk-UA" sz="1400" i="1" dirty="0">
                <a:latin typeface="Arial Black" pitchFamily="34" charset="0"/>
                <a:cs typeface="Calibri" panose="020F0502020204030204" pitchFamily="34" charset="0"/>
              </a:rPr>
              <a:t>МІНІСТЕРСТВО ОСВІТИ І НАУКИ УКРАЇНИ</a:t>
            </a:r>
          </a:p>
          <a:p>
            <a:pPr algn="ctr"/>
            <a:r>
              <a:rPr lang="ru-RU" altLang="uk-UA" sz="1400" i="1" dirty="0">
                <a:latin typeface="Arial Black" pitchFamily="34" charset="0"/>
                <a:cs typeface="Calibri" panose="020F0502020204030204" pitchFamily="34" charset="0"/>
              </a:rPr>
              <a:t>ІВАНО-ФРАНКІВСЬКИЙ НАЦІОНАЛЬНИЙ </a:t>
            </a:r>
            <a:r>
              <a:rPr lang="ru-RU" altLang="uk-UA" sz="1400" i="1" dirty="0" smtClean="0">
                <a:latin typeface="Arial Black" pitchFamily="34" charset="0"/>
                <a:cs typeface="Calibri" panose="020F0502020204030204" pitchFamily="34" charset="0"/>
              </a:rPr>
              <a:t>ТЕХНІЧНИЙ</a:t>
            </a:r>
          </a:p>
          <a:p>
            <a:pPr algn="ctr"/>
            <a:r>
              <a:rPr lang="ru-RU" altLang="uk-UA" sz="1400" i="1" dirty="0" smtClean="0">
                <a:latin typeface="Arial Black" pitchFamily="34" charset="0"/>
                <a:cs typeface="Calibri" panose="020F0502020204030204" pitchFamily="34" charset="0"/>
              </a:rPr>
              <a:t> </a:t>
            </a:r>
            <a:r>
              <a:rPr lang="ru-RU" altLang="uk-UA" sz="1400" i="1" dirty="0">
                <a:latin typeface="Arial Black" pitchFamily="34" charset="0"/>
                <a:cs typeface="Calibri" panose="020F0502020204030204" pitchFamily="34" charset="0"/>
              </a:rPr>
              <a:t>УНІВЕРСИТЕТ НАФТИ І ГАЗУ</a:t>
            </a:r>
            <a:endParaRPr lang="uk-UA" altLang="uk-UA" sz="1400" i="1" dirty="0">
              <a:latin typeface="Arial Black" pitchFamily="34" charset="0"/>
              <a:cs typeface="Calibri" panose="020F0502020204030204" pitchFamily="34" charset="0"/>
            </a:endParaRPr>
          </a:p>
          <a:p>
            <a:pPr algn="ctr"/>
            <a:r>
              <a:rPr lang="uk-UA" sz="1400" i="1" dirty="0" smtClean="0">
                <a:latin typeface="Arial Black" pitchFamily="34" charset="0"/>
              </a:rPr>
              <a:t>Інститут </a:t>
            </a:r>
            <a:r>
              <a:rPr lang="uk-UA" sz="1400" i="1" dirty="0">
                <a:latin typeface="Arial Black" pitchFamily="34" charset="0"/>
              </a:rPr>
              <a:t>архітектури та будівництва «</a:t>
            </a:r>
            <a:r>
              <a:rPr lang="uk-UA" sz="1400" i="1" dirty="0" err="1" smtClean="0">
                <a:latin typeface="Arial Black" pitchFamily="34" charset="0"/>
              </a:rPr>
              <a:t>ІФНТУНГ-ДонНАБА</a:t>
            </a:r>
            <a:endParaRPr lang="uk-UA" sz="1400" i="1" dirty="0">
              <a:latin typeface="Arial Black" pitchFamily="34" charset="0"/>
            </a:endParaRPr>
          </a:p>
          <a:p>
            <a:pPr algn="ctr"/>
            <a:r>
              <a:rPr lang="uk-UA" altLang="uk-UA" sz="1400" i="1" dirty="0" smtClean="0">
                <a:latin typeface="Arial Black" pitchFamily="34" charset="0"/>
                <a:cs typeface="Calibri" panose="020F0502020204030204" pitchFamily="34" charset="0"/>
              </a:rPr>
              <a:t>Кафедра будівництва</a:t>
            </a:r>
            <a:endParaRPr lang="uk-UA" altLang="uk-UA" sz="1400" i="1" dirty="0">
              <a:latin typeface="Arial Black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500034" y="2285992"/>
            <a:ext cx="8018860" cy="32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МАГІСТЕРСЬКАРОБОТА</a:t>
            </a:r>
            <a:endParaRPr lang="uk-UA" altLang="uk-UA" dirty="0"/>
          </a:p>
        </p:txBody>
      </p:sp>
      <p:sp>
        <p:nvSpPr>
          <p:cNvPr id="9" name="Прямоугольник 13"/>
          <p:cNvSpPr>
            <a:spLocks noChangeArrowheads="1"/>
          </p:cNvSpPr>
          <p:nvPr/>
        </p:nvSpPr>
        <p:spPr bwMode="auto">
          <a:xfrm>
            <a:off x="1071538" y="2714620"/>
            <a:ext cx="7048500" cy="1264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1900" b="1" dirty="0">
                <a:latin typeface="Times New Roman" panose="02020603050405020304" pitchFamily="18" charset="0"/>
                <a:cs typeface="Calibri" panose="020F0502020204030204" pitchFamily="34" charset="0"/>
              </a:rPr>
              <a:t>на тему: </a:t>
            </a:r>
          </a:p>
          <a:p>
            <a:pPr algn="ctr"/>
            <a:r>
              <a:rPr lang="uk-UA" sz="2000" b="1" dirty="0" smtClean="0"/>
              <a:t>«</a:t>
            </a:r>
            <a:r>
              <a:rPr lang="uk-UA" sz="2000" b="1" i="1" dirty="0" smtClean="0"/>
              <a:t>Технологія та організація будівництва 16-поверхового житлового будинку </a:t>
            </a:r>
            <a:r>
              <a:rPr lang="uk-UA" sz="2000" b="1" i="1" dirty="0" smtClean="0"/>
              <a:t>з </a:t>
            </a:r>
            <a:r>
              <a:rPr lang="uk-UA" sz="2000" b="1" i="1" dirty="0" smtClean="0"/>
              <a:t>дослідженням ефективності застосування сучасних будівельних технологій</a:t>
            </a:r>
            <a:r>
              <a:rPr lang="uk-UA" sz="2000" b="1" dirty="0" smtClean="0"/>
              <a:t>»</a:t>
            </a:r>
            <a:endParaRPr lang="ru-RU" altLang="en-US" sz="1900" b="1" dirty="0">
              <a:highlight>
                <a:srgbClr val="FFFF00"/>
              </a:highlight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15"/>
          <p:cNvSpPr>
            <a:spLocks noChangeArrowheads="1"/>
          </p:cNvSpPr>
          <p:nvPr/>
        </p:nvSpPr>
        <p:spPr bwMode="auto">
          <a:xfrm>
            <a:off x="5357818" y="4572008"/>
            <a:ext cx="2821933" cy="418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200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</a:t>
            </a:r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студент:Федорко Н.Т.</a:t>
            </a:r>
            <a:endParaRPr lang="uk-UA" altLang="uk-UA" sz="120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Керівник: </a:t>
            </a:r>
            <a:r>
              <a:rPr lang="uk-UA" altLang="uk-UA" sz="1200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к.т.н</a:t>
            </a:r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., доцент Козак О.В.</a:t>
            </a:r>
            <a:endParaRPr lang="uk-UA" altLang="uk-UA" sz="1200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3714744" y="5143512"/>
            <a:ext cx="1752227" cy="2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120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2025</a:t>
            </a:r>
            <a:endParaRPr lang="uk-UA" altLang="uk-UA" sz="1200" dirty="0"/>
          </a:p>
        </p:txBody>
      </p:sp>
    </p:spTree>
    <p:extLst>
      <p:ext uri="{BB962C8B-B14F-4D97-AF65-F5344CB8AC3E}">
        <p14:creationId xmlns:p14="http://schemas.microsoft.com/office/powerpoint/2010/main" val="3832939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271360" cy="592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1612" y="331392"/>
            <a:ext cx="8485230" cy="610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371787" cy="599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226314" cy="589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285992"/>
            <a:ext cx="8229600" cy="1185858"/>
          </a:xfrm>
        </p:spPr>
        <p:txBody>
          <a:bodyPr/>
          <a:lstStyle/>
          <a:p>
            <a:pPr algn="ctr">
              <a:buNone/>
            </a:pPr>
            <a:r>
              <a:rPr lang="uk-UA" altLang="uk-UA" b="1" cap="all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Дякую з увагу!</a:t>
            </a:r>
            <a:endParaRPr lang="uk-UA" altLang="uk-UA" cap="all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0108" y="357166"/>
            <a:ext cx="8083945" cy="576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384842" cy="6022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271972" cy="592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322721" cy="5964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249963" cy="5914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3170" y="289068"/>
            <a:ext cx="8355642" cy="5997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3" y="253982"/>
            <a:ext cx="8196066" cy="5872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04744"/>
            <a:ext cx="8429684" cy="6034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60</TotalTime>
  <Words>60</Words>
  <Application>Microsoft Office PowerPoint</Application>
  <PresentationFormat>Екран (4:3)</PresentationFormat>
  <Paragraphs>12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5" baseType="lpstr">
      <vt:lpstr>Аспект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Laptop Pc</cp:lastModifiedBy>
  <cp:revision>8</cp:revision>
  <dcterms:created xsi:type="dcterms:W3CDTF">2025-10-18T11:40:59Z</dcterms:created>
  <dcterms:modified xsi:type="dcterms:W3CDTF">2025-11-11T10:52:40Z</dcterms:modified>
</cp:coreProperties>
</file>