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0" r:id="rId2"/>
    <p:sldId id="271" r:id="rId3"/>
    <p:sldId id="270" r:id="rId4"/>
    <p:sldId id="258" r:id="rId5"/>
    <p:sldId id="259" r:id="rId6"/>
    <p:sldId id="261" r:id="rId7"/>
    <p:sldId id="262" r:id="rId8"/>
    <p:sldId id="263" r:id="rId9"/>
    <p:sldId id="264" r:id="rId10"/>
    <p:sldId id="267" r:id="rId1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7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C162D-32D1-4CDD-8F4A-18192AF4CFFE}" type="datetimeFigureOut">
              <a:rPr lang="uk-UA" smtClean="0"/>
              <a:t>02.05.2026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86549-90A8-437B-AEC1-DD235CA1166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217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75550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4994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8373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2649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1001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012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3306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93114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96745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3215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02.05.2026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466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02.05.2026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8713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02.05.2026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3009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02.05.2026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1721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02.05.2026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562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02.05.2026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067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02.05.2026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6580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02.05.2026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2614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02.05.2026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1323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02.05.2026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8734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02.05.2026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0375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72757-48B1-4470-9C65-20D35EE64000}" type="datetimeFigureOut">
              <a:rPr lang="uk-UA" smtClean="0"/>
              <a:t>02.05.2026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14368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85063" y="215490"/>
            <a:ext cx="94804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МІНІСТЕРСТВО ОСВІТИ І НАУКИ УКРАЇНИ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ru-RU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ІВАНО-ФРАНКІВСЬКИЙ НАЦІОНАЛЬНИЙ ТЕХНІЧНИЙ УНІВЕРСИТЕТ НАФТИ І ГАЗУ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Інститут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архітектури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 та </a:t>
            </a:r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будівництва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 «ІФНТУНГ-</a:t>
            </a:r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ДонНАБА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»</a:t>
            </a:r>
          </a:p>
          <a:p>
            <a:pPr algn="ctr"/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Кафедра Будівництва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5" name="Picture 9" descr="Символи університету | Івано-Франківський національний технічний  університет нафти і газ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553" y="1583098"/>
            <a:ext cx="1590675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11"/>
          <p:cNvSpPr>
            <a:spLocks noChangeArrowheads="1"/>
          </p:cNvSpPr>
          <p:nvPr/>
        </p:nvSpPr>
        <p:spPr bwMode="auto">
          <a:xfrm>
            <a:off x="-790753" y="3889375"/>
            <a:ext cx="106918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2800" b="1" dirty="0">
                <a:latin typeface="Times New Roman" panose="02020603050405020304" pitchFamily="18" charset="0"/>
                <a:cs typeface="Calibri" panose="020F0502020204030204" pitchFamily="34" charset="0"/>
              </a:rPr>
              <a:t>БАКАЛАВРСЬКА РОБОТА</a:t>
            </a:r>
            <a:endParaRPr lang="uk-UA" altLang="uk-UA" sz="2800" dirty="0"/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-515577" y="4423524"/>
            <a:ext cx="9398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на тему: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Станція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 Калуш</a:t>
            </a:r>
            <a:endParaRPr lang="ru-RU" altLang="en-US" sz="2000" b="1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15"/>
          <p:cNvSpPr>
            <a:spLocks noChangeArrowheads="1"/>
          </p:cNvSpPr>
          <p:nvPr/>
        </p:nvSpPr>
        <p:spPr bwMode="auto">
          <a:xfrm>
            <a:off x="3944397" y="5332708"/>
            <a:ext cx="59566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Виконав 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студент  </a:t>
            </a:r>
            <a:r>
              <a:rPr lang="uk-UA" altLang="uk-UA" dirty="0" err="1">
                <a:latin typeface="Times New Roman" panose="02020603050405020304" pitchFamily="18" charset="0"/>
                <a:cs typeface="Calibri" panose="020F0502020204030204" pitchFamily="34" charset="0"/>
              </a:rPr>
              <a:t>Шейко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 Олександр Олексійович</a:t>
            </a:r>
          </a:p>
          <a:p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Керівники: </a:t>
            </a:r>
            <a:r>
              <a:rPr lang="uk-UA" altLang="uk-UA" dirty="0" err="1">
                <a:latin typeface="Times New Roman" panose="02020603050405020304" pitchFamily="18" charset="0"/>
                <a:cs typeface="Calibri" panose="020F0502020204030204" pitchFamily="34" charset="0"/>
              </a:rPr>
              <a:t>д.т.н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., проф.  Володимир АРТИМ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1" name="Прямоугольник 17"/>
          <p:cNvSpPr>
            <a:spLocks noChangeArrowheads="1"/>
          </p:cNvSpPr>
          <p:nvPr/>
        </p:nvSpPr>
        <p:spPr bwMode="auto">
          <a:xfrm>
            <a:off x="2715705" y="6488113"/>
            <a:ext cx="26649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2026</a:t>
            </a:r>
            <a:endParaRPr lang="uk-UA" altLang="uk-UA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2538" y="1459179"/>
            <a:ext cx="2286319" cy="234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93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6603"/>
            <a:ext cx="9144000" cy="648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766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6277"/>
            <a:ext cx="9144000" cy="648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307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238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572"/>
            <a:ext cx="9144000" cy="6404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609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736"/>
            <a:ext cx="9144000" cy="608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383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0421"/>
            <a:ext cx="9144000" cy="587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652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701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11"/>
            <a:ext cx="9144000" cy="618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379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4488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5116</TotalTime>
  <Words>57</Words>
  <Application>Microsoft Office PowerPoint</Application>
  <PresentationFormat>Экран (4:3)</PresentationFormat>
  <Paragraphs>19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37</cp:revision>
  <dcterms:created xsi:type="dcterms:W3CDTF">2023-06-09T22:08:13Z</dcterms:created>
  <dcterms:modified xsi:type="dcterms:W3CDTF">2026-05-02T14:08:52Z</dcterms:modified>
</cp:coreProperties>
</file>