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0" r:id="rId2"/>
    <p:sldId id="271" r:id="rId3"/>
    <p:sldId id="270" r:id="rId4"/>
    <p:sldId id="258" r:id="rId5"/>
    <p:sldId id="259" r:id="rId6"/>
    <p:sldId id="261" r:id="rId7"/>
    <p:sldId id="262" r:id="rId8"/>
    <p:sldId id="263" r:id="rId9"/>
    <p:sldId id="264" r:id="rId10"/>
    <p:sldId id="267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7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C162D-32D1-4CDD-8F4A-18192AF4CFFE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86549-90A8-437B-AEC1-DD235CA116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17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555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4994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8373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649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1001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012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3306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9311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9674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3215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4662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8713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300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1721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5626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0670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6580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2614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1323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8734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375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2757-48B1-4470-9C65-20D35EE64000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436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5063" y="215490"/>
            <a:ext cx="94804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Інститут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та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будівництва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«ІФНТУНГ-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»</a:t>
            </a:r>
          </a:p>
          <a:p>
            <a:pPr algn="ctr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553" y="1583098"/>
            <a:ext cx="159067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-790753" y="3889375"/>
            <a:ext cx="106918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БАКАЛАВРСЬКА РОБОТА</a:t>
            </a:r>
            <a:endParaRPr lang="uk-UA" altLang="uk-UA" sz="2800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-515577" y="4423524"/>
            <a:ext cx="9398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тему: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 Калуш</a:t>
            </a:r>
            <a:endParaRPr lang="ru-RU" altLang="en-US" sz="20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3944397" y="5332708"/>
            <a:ext cx="59566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студент 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Шейко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 Олександр Олексійович</a:t>
            </a:r>
          </a:p>
          <a:p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д.т.н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., проф.  Володимир АРТИМ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2715705" y="6488113"/>
            <a:ext cx="26649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2026</a:t>
            </a:r>
            <a:endParaRPr lang="uk-UA" alt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538" y="1459179"/>
            <a:ext cx="2286319" cy="23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603"/>
            <a:ext cx="9144000" cy="648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66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277"/>
            <a:ext cx="9144000" cy="648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07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38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572"/>
            <a:ext cx="9144000" cy="640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0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736"/>
            <a:ext cx="9144000" cy="608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83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421"/>
            <a:ext cx="9144000" cy="587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52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01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211"/>
            <a:ext cx="9144000" cy="618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79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48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5116</TotalTime>
  <Words>57</Words>
  <Application>Microsoft Office PowerPoint</Application>
  <PresentationFormat>Экран (4:3)</PresentationFormat>
  <Paragraphs>19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37</cp:revision>
  <dcterms:created xsi:type="dcterms:W3CDTF">2023-06-09T22:08:13Z</dcterms:created>
  <dcterms:modified xsi:type="dcterms:W3CDTF">2026-05-02T14:08:52Z</dcterms:modified>
</cp:coreProperties>
</file>