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6"/>
  </p:notesMasterIdLst>
  <p:sldIdLst>
    <p:sldId id="298" r:id="rId2"/>
    <p:sldId id="299" r:id="rId3"/>
    <p:sldId id="307" r:id="rId4"/>
    <p:sldId id="308" r:id="rId5"/>
    <p:sldId id="309" r:id="rId6"/>
    <p:sldId id="310" r:id="rId7"/>
    <p:sldId id="312" r:id="rId8"/>
    <p:sldId id="313" r:id="rId9"/>
    <p:sldId id="311" r:id="rId10"/>
    <p:sldId id="306" r:id="rId11"/>
    <p:sldId id="305" r:id="rId12"/>
    <p:sldId id="304" r:id="rId13"/>
    <p:sldId id="315" r:id="rId14"/>
    <p:sldId id="302" r:id="rId15"/>
    <p:sldId id="316" r:id="rId16"/>
    <p:sldId id="317" r:id="rId17"/>
    <p:sldId id="319" r:id="rId18"/>
    <p:sldId id="325" r:id="rId19"/>
    <p:sldId id="321" r:id="rId20"/>
    <p:sldId id="318" r:id="rId21"/>
    <p:sldId id="320" r:id="rId22"/>
    <p:sldId id="322" r:id="rId23"/>
    <p:sldId id="324" r:id="rId24"/>
    <p:sldId id="277" r:id="rId25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7" autoAdjust="0"/>
    <p:restoredTop sz="90359" autoAdjust="0"/>
  </p:normalViewPr>
  <p:slideViewPr>
    <p:cSldViewPr>
      <p:cViewPr varScale="1">
        <p:scale>
          <a:sx n="64" d="100"/>
          <a:sy n="64" d="100"/>
        </p:scale>
        <p:origin x="77" y="3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A8D6D-CC6A-4142-A8D8-BCB0668C0872}" type="datetimeFigureOut">
              <a:rPr lang="uk-UA" smtClean="0"/>
              <a:pPr/>
              <a:t>21.12.2025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9E63D8-7103-4D45-B6FB-E3256B48ECC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2612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2646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4048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3314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94027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33055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7826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938455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96498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1338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21.12.2025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788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21.12.2025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950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21.12.2025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721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21.12.2025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339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21.12.2025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007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21.12.2025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748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21.12.2025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005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21.12.2025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993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21.12.2025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299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21.12.2025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351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21.12.2025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415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6443D-5673-4C84-A804-48A0CED481B5}" type="datetimeFigureOut">
              <a:rPr lang="ru-RU" smtClean="0"/>
              <a:pPr/>
              <a:t>21.12.2025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419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4"/>
          <p:cNvSpPr>
            <a:spLocks noChangeArrowheads="1"/>
          </p:cNvSpPr>
          <p:nvPr/>
        </p:nvSpPr>
        <p:spPr bwMode="auto">
          <a:xfrm>
            <a:off x="1" y="370139"/>
            <a:ext cx="9144000" cy="1189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1710" b="1" dirty="0">
                <a:latin typeface="Times New Roman" panose="02020603050405020304" pitchFamily="18" charset="0"/>
                <a:cs typeface="Calibri" panose="020F0502020204030204" pitchFamily="34" charset="0"/>
              </a:rPr>
              <a:t>МІНІСТЕРСТВО ОСВІТИ І НАУКИ УКРАЇНИ</a:t>
            </a:r>
            <a:endParaRPr lang="uk-UA" altLang="uk-UA" sz="171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 eaLnBrk="1" hangingPunct="1"/>
            <a:r>
              <a:rPr lang="ru-RU" altLang="uk-UA" sz="1710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ІВАНО-ФРАНКІВСЬКИЙ НАЦІОНАЛЬНИЙ ТЕХНІЧНИЙ УНІВЕРСИТЕТ НАФТИ І ГАЗУ</a:t>
            </a:r>
            <a:endParaRPr lang="uk-UA" altLang="uk-UA" sz="171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uk-UA" altLang="uk-UA" b="1" dirty="0">
                <a:latin typeface="Times New Roman" panose="02020603050405020304" pitchFamily="18" charset="0"/>
                <a:cs typeface="Calibri" panose="020F0502020204030204" pitchFamily="34" charset="0"/>
              </a:rPr>
              <a:t>Інститут </a:t>
            </a:r>
            <a:r>
              <a:rPr lang="uk-UA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архітектури та будівництва «ІФНТУНГ-</a:t>
            </a:r>
            <a:r>
              <a:rPr lang="uk-UA" b="1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ДонНАБА</a:t>
            </a:r>
            <a:r>
              <a:rPr lang="uk-UA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»</a:t>
            </a:r>
            <a:endParaRPr lang="uk-UA" altLang="uk-UA" b="1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 eaLnBrk="1" hangingPunct="1"/>
            <a:r>
              <a:rPr lang="uk-UA" altLang="uk-UA" sz="171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Кафедра будівництва</a:t>
            </a:r>
            <a:endParaRPr lang="uk-UA" altLang="uk-UA" sz="1710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099" name="Прямоугольник 11"/>
          <p:cNvSpPr>
            <a:spLocks noChangeArrowheads="1"/>
          </p:cNvSpPr>
          <p:nvPr/>
        </p:nvSpPr>
        <p:spPr bwMode="auto">
          <a:xfrm>
            <a:off x="1" y="3343658"/>
            <a:ext cx="9144000" cy="460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2395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МАГІСТЕРСЬКА РОБОТА </a:t>
            </a:r>
            <a:endParaRPr lang="uk-UA" altLang="uk-UA" sz="2395" dirty="0"/>
          </a:p>
        </p:txBody>
      </p:sp>
      <p:sp>
        <p:nvSpPr>
          <p:cNvPr id="4100" name="Прямоугольник 13"/>
          <p:cNvSpPr>
            <a:spLocks noChangeArrowheads="1"/>
          </p:cNvSpPr>
          <p:nvPr/>
        </p:nvSpPr>
        <p:spPr bwMode="auto">
          <a:xfrm>
            <a:off x="467544" y="3965761"/>
            <a:ext cx="80374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1881" b="1" dirty="0">
                <a:latin typeface="Times New Roman" panose="02020603050405020304" pitchFamily="18" charset="0"/>
                <a:cs typeface="Calibri" panose="020F0502020204030204" pitchFamily="34" charset="0"/>
              </a:rPr>
              <a:t>на тему: </a:t>
            </a:r>
            <a:r>
              <a:rPr lang="ru-RU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П’ятиповерхова</a:t>
            </a:r>
            <a:r>
              <a:rPr lang="ru-RU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офісна</a:t>
            </a:r>
            <a:r>
              <a:rPr lang="ru-RU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будівля</a:t>
            </a:r>
            <a:r>
              <a:rPr lang="ru-RU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вул</a:t>
            </a:r>
            <a:r>
              <a:rPr lang="ru-RU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ru-RU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Промисловій</a:t>
            </a:r>
            <a:r>
              <a:rPr lang="ru-RU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 у м. </a:t>
            </a:r>
            <a:r>
              <a:rPr lang="ru-RU" sz="2000" b="1" dirty="0" err="1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Івано-Франківську</a:t>
            </a:r>
            <a:endParaRPr lang="uk-UA" altLang="uk-UA" sz="2000" b="1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101" name="Прямоугольник 15"/>
          <p:cNvSpPr>
            <a:spLocks noChangeArrowheads="1"/>
          </p:cNvSpPr>
          <p:nvPr/>
        </p:nvSpPr>
        <p:spPr bwMode="auto">
          <a:xfrm>
            <a:off x="4336063" y="5141263"/>
            <a:ext cx="4688607" cy="80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Виконав студент: </a:t>
            </a:r>
            <a:r>
              <a:rPr lang="uk-UA" altLang="uk-UA" sz="1539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Кернікевич</a:t>
            </a:r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 Р.В.</a:t>
            </a:r>
            <a:endParaRPr lang="uk-UA" altLang="uk-UA" sz="1539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eaLnBrk="1" hangingPunct="1"/>
            <a:endParaRPr lang="uk-UA" altLang="uk-UA" sz="1539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eaLnBrk="1" hangingPunct="1"/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Керівник: </a:t>
            </a:r>
            <a:r>
              <a:rPr lang="uk-UA" altLang="uk-UA" sz="1539" dirty="0" err="1">
                <a:latin typeface="Times New Roman" panose="02020603050405020304" pitchFamily="18" charset="0"/>
                <a:cs typeface="Calibri" panose="020F0502020204030204" pitchFamily="34" charset="0"/>
              </a:rPr>
              <a:t>д</a:t>
            </a:r>
            <a:r>
              <a:rPr lang="uk-UA" altLang="uk-UA" sz="1539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.т.н</a:t>
            </a:r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., </a:t>
            </a:r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професор: </a:t>
            </a:r>
            <a:r>
              <a:rPr lang="uk-UA" altLang="uk-UA" sz="1539" dirty="0" err="1" smtClean="0">
                <a:latin typeface="Times New Roman" panose="02020603050405020304" pitchFamily="18" charset="0"/>
                <a:cs typeface="Calibri" panose="020F0502020204030204" pitchFamily="34" charset="0"/>
              </a:rPr>
              <a:t>Колесніченко</a:t>
            </a:r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 С.В.</a:t>
            </a:r>
            <a:endParaRPr lang="uk-UA" altLang="uk-UA" sz="1539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102" name="Прямоугольник 17"/>
          <p:cNvSpPr>
            <a:spLocks noChangeArrowheads="1"/>
          </p:cNvSpPr>
          <p:nvPr/>
        </p:nvSpPr>
        <p:spPr bwMode="auto">
          <a:xfrm>
            <a:off x="3432225" y="6171522"/>
            <a:ext cx="2311274" cy="32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  – </a:t>
            </a:r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2025</a:t>
            </a:r>
            <a:endParaRPr lang="uk-UA" altLang="uk-UA" sz="1539" dirty="0"/>
          </a:p>
        </p:txBody>
      </p:sp>
      <p:pic>
        <p:nvPicPr>
          <p:cNvPr id="4103" name="Picture 9" descr="Символи університету | Івано-Франківський національний технічний  університет нафти і газ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45584"/>
            <a:ext cx="1360399" cy="1717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3499" y="1276414"/>
            <a:ext cx="2092064" cy="214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538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147"/>
            <a:ext cx="9144000" cy="646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54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147"/>
            <a:ext cx="9144000" cy="646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678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147"/>
            <a:ext cx="9144000" cy="646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157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147"/>
            <a:ext cx="9144000" cy="646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103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147"/>
            <a:ext cx="9144000" cy="646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4911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147"/>
            <a:ext cx="9144000" cy="646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874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147"/>
            <a:ext cx="9144000" cy="646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6468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946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0023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817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147"/>
            <a:ext cx="9144000" cy="646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4569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8086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9169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5885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7780"/>
            <a:ext cx="9144000" cy="648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1435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348880"/>
            <a:ext cx="7446189" cy="76470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ru-RU" sz="4000" b="1" dirty="0">
              <a:solidFill>
                <a:schemeClr val="accent2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96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147"/>
            <a:ext cx="9144000" cy="646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922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147"/>
            <a:ext cx="9144000" cy="646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230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958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068"/>
            <a:ext cx="9144000" cy="64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200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147"/>
            <a:ext cx="9144000" cy="646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566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147"/>
            <a:ext cx="9144000" cy="646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618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147"/>
            <a:ext cx="9144000" cy="646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1549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2535</TotalTime>
  <Words>67</Words>
  <Application>Microsoft Office PowerPoint</Application>
  <PresentationFormat>Экран (4:3)</PresentationFormat>
  <Paragraphs>20</Paragraphs>
  <Slides>24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Магістерська кваліфікаційна робота</dc:title>
  <dc:creator>Admin</dc:creator>
  <cp:lastModifiedBy>User</cp:lastModifiedBy>
  <cp:revision>122</cp:revision>
  <cp:lastPrinted>2017-05-15T11:33:54Z</cp:lastPrinted>
  <dcterms:created xsi:type="dcterms:W3CDTF">2010-05-18T13:57:20Z</dcterms:created>
  <dcterms:modified xsi:type="dcterms:W3CDTF">2025-12-21T15:05:11Z</dcterms:modified>
</cp:coreProperties>
</file>