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94" r:id="rId4"/>
    <p:sldId id="295" r:id="rId5"/>
    <p:sldId id="296" r:id="rId6"/>
    <p:sldId id="297" r:id="rId7"/>
    <p:sldId id="298" r:id="rId8"/>
    <p:sldId id="291" r:id="rId9"/>
    <p:sldId id="292" r:id="rId10"/>
    <p:sldId id="293" r:id="rId11"/>
  </p:sldIdLst>
  <p:sldSz cx="9144000" cy="6858000" type="screen4x3"/>
  <p:notesSz cx="6735763" cy="9866313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4678" autoAdjust="0"/>
  </p:normalViewPr>
  <p:slideViewPr>
    <p:cSldViewPr>
      <p:cViewPr varScale="1">
        <p:scale>
          <a:sx n="82" d="100"/>
          <a:sy n="82" d="100"/>
        </p:scale>
        <p:origin x="1368" y="72"/>
      </p:cViewPr>
      <p:guideLst>
        <p:guide orient="horz" pos="220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19C62-7F66-4090-8695-53A7C1C4A046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08CA6-EB0C-415D-9D9E-B727218C7F68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6B98B-7EE4-4B79-BD3C-420FE89D7C71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7784D-9204-4617-B720-77F9C79981D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F1645-748D-4818-9E4C-A2A0AFC2654A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98F25-7A13-4AEB-8764-E1358351970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064A2-AA1D-4352-929F-9095DD24D7D3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2FED9-4BAB-40CD-8C70-78A1FEAFB95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C830-1EB2-4D2F-B096-035E59FD83D4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0762E-0283-47C7-AFE8-703276E9832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FDDF-30C1-4287-B3AC-A8FBDD560932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C2D2-91F2-44AB-B210-178792543C13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ADACC-703E-4916-8724-C54424A7E567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4B9C8-2E60-4248-B2A8-165B88BBA653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2830-982C-47F4-8E74-C3FC0C05E9D6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E215C-FB72-48BD-80BD-EBE80E4DFF4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6BFB-01BC-4E4E-9A90-7BA8A46588E0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7B3AC-F6BB-4CB0-A90A-A5D333BF7C2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D35F5-3211-4C1D-B715-9A743FDEB8BA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DE257-7605-4D40-8D90-5D4367CC6DF9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384C2-400B-4A02-84EE-CCC264144D22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7F551-2E44-410E-93F1-8EC90157520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272192-A6AA-4552-AEDC-91B4359406A7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DAA797-C3D6-4F5D-922C-225BCAA3D36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5" r:id="rId3"/>
    <p:sldLayoutId id="2147483704" r:id="rId4"/>
    <p:sldLayoutId id="2147483703" r:id="rId5"/>
    <p:sldLayoutId id="2147483702" r:id="rId6"/>
    <p:sldLayoutId id="2147483701" r:id="rId7"/>
    <p:sldLayoutId id="2147483700" r:id="rId8"/>
    <p:sldLayoutId id="2147483699" r:id="rId9"/>
    <p:sldLayoutId id="2147483698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Fon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6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4213" y="549275"/>
            <a:ext cx="7772400" cy="202246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Івано-Франківський національний технічний університет нафти і газу</a:t>
            </a:r>
            <a:b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обота бакалавра на тему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55650" y="2643182"/>
            <a:ext cx="8031192" cy="3286148"/>
          </a:xfrm>
        </p:spPr>
        <p:txBody>
          <a:bodyPr/>
          <a:lstStyle/>
          <a:p>
            <a:r>
              <a:rPr lang="uk-UA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 технології виконання складальних і зварювальних  робіт при виготовленні корпусу установки для газифікації  </a:t>
            </a:r>
          </a:p>
          <a:p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                                                   </a:t>
            </a:r>
          </a:p>
          <a:p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                    </a:t>
            </a:r>
            <a:r>
              <a:rPr lang="uk-UA" sz="2000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Виконав:ст</a:t>
            </a:r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 гр</a:t>
            </a:r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ahoma" pitchFamily="34" charset="0"/>
              </a:rPr>
              <a:t> </a:t>
            </a:r>
            <a:r>
              <a:rPr lang="uk-UA" sz="2000" b="1" i="1">
                <a:solidFill>
                  <a:schemeClr val="tx1"/>
                </a:solidFill>
                <a:latin typeface="Times New Roman" pitchFamily="18" charset="0"/>
                <a:cs typeface="Tahoma" pitchFamily="34" charset="0"/>
              </a:rPr>
              <a:t>ЗТ</a:t>
            </a:r>
            <a:r>
              <a:rPr lang="uk-UA" sz="2000" i="1">
                <a:solidFill>
                  <a:schemeClr val="tx1"/>
                </a:solidFill>
                <a:latin typeface="Times New Roman" pitchFamily="18" charset="0"/>
              </a:rPr>
              <a:t>-22-1</a:t>
            </a:r>
            <a:r>
              <a:rPr lang="uk-UA" sz="2000" b="1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Роман 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СТЕФАНИШИН</a:t>
            </a:r>
          </a:p>
          <a:p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Керівник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Мирослав ПАНЧУК</a:t>
            </a:r>
            <a:endParaRPr lang="uk-UA" sz="2000" i="1" dirty="0">
              <a:solidFill>
                <a:schemeClr val="tx1"/>
              </a:solidFill>
              <a:latin typeface="Times New Roman" pitchFamily="18" charset="0"/>
              <a:cs typeface="Tahoma" pitchFamily="34" charset="0"/>
            </a:endParaRPr>
          </a:p>
          <a:p>
            <a:pPr algn="r" eaLnBrk="1" hangingPunct="1">
              <a:lnSpc>
                <a:spcPct val="80000"/>
              </a:lnSpc>
            </a:pP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ahoma" pitchFamily="34" charset="0"/>
              </a:rPr>
              <a:t> </a:t>
            </a:r>
            <a:endParaRPr lang="uk-UA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lnSpc>
                <a:spcPct val="80000"/>
              </a:lnSpc>
            </a:pP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8538" y="6092825"/>
            <a:ext cx="4572000" cy="581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Івано-Франківськ</a:t>
            </a:r>
          </a:p>
          <a:p>
            <a:pPr algn="ctr">
              <a:defRPr/>
            </a:pPr>
            <a:r>
              <a:rPr lang="uk-UA" sz="1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07890-7000-47A1-B61E-3985CA256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dirty="0"/>
              <a:t>Висновки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05A059-C9C8-4CEB-9ECF-35F64FE10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виготовлення конструкції, що працює в умовах високих температур та агресивного середовища замість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дороговартісної</a:t>
            </a:r>
            <a:r>
              <a:rPr lang="uk-UA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жаростійкої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нержавіючої сталі застосовано звичайну вуглецеву сталь з  нанесеним на її поверхню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термобар'єрним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покриттям. Розроблено вдосконалену  технологію виконання складальних та зварювальних  робіт при виготовленні корпусу установки для газифікації  в основу якого поставлено роботизований спосіб зварювання в захисних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газах.Для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автоматизації та роботизації виробничих процесів підібрано відповідне обладнання, скомплектоване на базі  промислового робота 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Cybertech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1810-2 від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KUKA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Впровадження розробленої   технології  забезпечить високий рівень якості та надійності виконання складально-зварювальних  робіт,  та дозволить отримувати готову продукцію високої якості та надійності.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671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Fon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673100" y="546101"/>
            <a:ext cx="7772400" cy="1082699"/>
          </a:xfrm>
        </p:spPr>
        <p:txBody>
          <a:bodyPr/>
          <a:lstStyle/>
          <a:p>
            <a:pPr algn="just" eaLnBrk="1" hangingPunct="1"/>
            <a:r>
              <a:rPr lang="uk-UA" sz="2000" b="1" i="1" dirty="0">
                <a:latin typeface="Arial" charset="0"/>
              </a:rPr>
              <a:t>Метою роботи є</a:t>
            </a:r>
            <a:r>
              <a:rPr lang="en-US" sz="2000" b="1" i="1" dirty="0">
                <a:latin typeface="Arial" charset="0"/>
              </a:rPr>
              <a:t>:</a:t>
            </a:r>
            <a:r>
              <a:rPr lang="ru-RU" sz="2000" i="1" dirty="0"/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чного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процесу 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зварювальних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виготовленні установки для газифікації  </a:t>
            </a:r>
            <a:endParaRPr lang="uk-UA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Заголовок 1"/>
          <p:cNvSpPr>
            <a:spLocks/>
          </p:cNvSpPr>
          <p:nvPr/>
        </p:nvSpPr>
        <p:spPr bwMode="auto">
          <a:xfrm>
            <a:off x="611188" y="2060575"/>
            <a:ext cx="8137525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uk-UA" sz="2000" i="1" dirty="0"/>
          </a:p>
          <a:p>
            <a:r>
              <a:rPr lang="uk-UA" sz="2000" b="1" i="1" dirty="0"/>
              <a:t> </a:t>
            </a:r>
            <a:endParaRPr lang="uk-UA" sz="2000" i="1" dirty="0"/>
          </a:p>
          <a:p>
            <a:r>
              <a:rPr lang="uk-UA" sz="2000" b="1" i="1" dirty="0"/>
              <a:t>завдання</a:t>
            </a:r>
            <a:r>
              <a:rPr lang="uk-UA" sz="2000" i="1" dirty="0"/>
              <a:t>:</a:t>
            </a:r>
          </a:p>
          <a:p>
            <a:pPr marL="342900" indent="-342900">
              <a:buFontTx/>
              <a:buChar char="-"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Запровадити технологію  автоматичного зварювання, що збільшить продуктивність робіт;</a:t>
            </a:r>
          </a:p>
          <a:p>
            <a:pPr marL="342900" indent="-342900"/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-    Зварювальні матеріали  застосовувати у відповідності до матеріалів деталей установки для газифікації та відповідного способу зварювання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uk-UA" sz="2000" i="1" dirty="0"/>
              <a:t>Підібрати технологічне обладнання</a:t>
            </a:r>
            <a:r>
              <a:rPr lang="en-US" sz="2000" i="1" dirty="0"/>
              <a:t>,</a:t>
            </a:r>
            <a:r>
              <a:rPr lang="uk-UA" sz="2000" i="1" dirty="0"/>
              <a:t>що передбачає використання сучасних платформ керування   процесом зварювання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uk-UA" sz="2000" i="1" dirty="0"/>
              <a:t>  Для складання   корпусу установки  для газифікації  застосувати механізовану складально-зварювальну оснастку.</a:t>
            </a:r>
            <a:endParaRPr lang="uk-UA" sz="2000" dirty="0"/>
          </a:p>
          <a:p>
            <a:pPr marL="342900" indent="-342900">
              <a:buFontTx/>
              <a:buChar char="-"/>
            </a:pPr>
            <a:r>
              <a:rPr lang="uk-UA" sz="2000" i="1" dirty="0"/>
              <a:t>.</a:t>
            </a:r>
            <a:endParaRPr lang="en-US" sz="2000" i="1" dirty="0"/>
          </a:p>
          <a:p>
            <a:pPr marL="342900" indent="-342900">
              <a:buFontTx/>
              <a:buChar char="-"/>
            </a:pPr>
            <a:endParaRPr lang="uk-UA" sz="2000" i="1" dirty="0"/>
          </a:p>
          <a:p>
            <a:pPr>
              <a:buFontTx/>
              <a:buChar char="-"/>
            </a:pPr>
            <a:endParaRPr lang="uk-UA" sz="20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CB49-B51A-460E-A37B-8854905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для газифікації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6814E3A-35A5-4FB5-BE9E-D08B205D8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394A91-4838-4811-94B1-B60B042E5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69" y="908720"/>
            <a:ext cx="8696131" cy="572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830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A3C364-AAAE-46E5-8FE0-ECC6FA2B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7011"/>
          </a:xfrm>
        </p:spPr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установки для газифікації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487244B-6DE9-4593-B05D-2C80BE2E3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47C735-609F-408A-8D60-DFFCD3325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96752"/>
            <a:ext cx="8383960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56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975CB5-7AF1-4197-9DFC-AD140E222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/>
          <a:lstStyle/>
          <a:p>
            <a:r>
              <a:rPr lang="uk-UA" sz="3600">
                <a:latin typeface="Times New Roman" panose="02020603050405020304" pitchFamily="18" charset="0"/>
                <a:cs typeface="Times New Roman" panose="02020603050405020304" pitchFamily="18" charset="0"/>
              </a:rPr>
              <a:t>Кришка 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9012C27-4E03-4389-8A72-0A4139E1D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320B3D-6211-4092-A535-75E09CA85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08720"/>
            <a:ext cx="8363272" cy="579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404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D8D346-2689-4F21-9E7A-049EA4087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 для виконання зварювальних робіт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575F4C-05EE-4091-9E8E-1317E35D2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93FB04-45CB-448F-8CF5-F02CA5054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96752"/>
            <a:ext cx="8291264" cy="55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58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5EA1B-E4B9-4F28-A666-6D018FF9A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Зварювання кришок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8B1A7D2-4714-4E06-A199-9C4308409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14318"/>
            <a:ext cx="8229600" cy="5011846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E1658A-6094-41DB-83BF-27B935AFA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36" y="1114318"/>
            <a:ext cx="8147248" cy="555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058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C86EE-37F0-4D51-8D4E-2DB478956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технологічного процесу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6E61620-9446-44F4-BE50-AFCC83570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72C799-6603-40D7-864B-6E860E932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08720"/>
            <a:ext cx="8856984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68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D2AB5-EE28-42BE-9431-101BEE88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складально-зварювальної дільниці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2C574E8-5C40-402E-B9BE-5E4681705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E0551A-E554-4AA6-8975-B08434ED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53" y="1124745"/>
            <a:ext cx="8291264" cy="500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270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1829</TotalTime>
  <Words>238</Words>
  <Application>Microsoft Office PowerPoint</Application>
  <PresentationFormat>Екран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Тема Office</vt:lpstr>
      <vt:lpstr>Івано-Франківський національний технічний університет нафти і газу  Робота бакалавра на тему</vt:lpstr>
      <vt:lpstr>Метою роботи є: Удосконалення технологічного процесу виконання складальних  та зварювальних робіт   при  виготовленні установки для газифікації  </vt:lpstr>
      <vt:lpstr>Установка для газифікації</vt:lpstr>
      <vt:lpstr>Корпус установки для газифікації</vt:lpstr>
      <vt:lpstr>Кришка </vt:lpstr>
      <vt:lpstr>Стенд для виконання зварювальних робіт</vt:lpstr>
      <vt:lpstr>Зварювання кришок</vt:lpstr>
      <vt:lpstr>Схема технологічного процесу</vt:lpstr>
      <vt:lpstr>План складально-зварювальної дільниці</vt:lpstr>
      <vt:lpstr>Висновки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Івано-Франківський національний технічний університет нафти і газу   ЄНАЛЬ ІВАН ЯРОСЛАВОВИЧ  КУЗИК ІГОР ВАСИЛЬОВИЧ</dc:title>
  <dc:creator>Ігор</dc:creator>
  <cp:lastModifiedBy>Myroslaw</cp:lastModifiedBy>
  <cp:revision>132</cp:revision>
  <cp:lastPrinted>2026-06-19T07:30:20Z</cp:lastPrinted>
  <dcterms:created xsi:type="dcterms:W3CDTF">2016-03-15T17:45:00Z</dcterms:created>
  <dcterms:modified xsi:type="dcterms:W3CDTF">2026-06-22T17:26:03Z</dcterms:modified>
</cp:coreProperties>
</file>