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43F13-A3F2-4EEB-A337-8D397E568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3BB30F6-C722-40A5-923A-34FC3955B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60A2F6-A979-4A36-B6F8-EDE28CD0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B16C21-98AD-4FB7-B25F-E144E2F5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1883810-6EBD-487B-AC4F-3E9C3BD93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911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840FA-2E80-4989-8A80-C4EC077D6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7C1A9E2-9A94-4D15-99E8-DFFEAA999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189FAFA-58C0-4C12-9127-031B75AD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18D065-50E7-41DF-A7BD-69E7096F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B14BA2-35D5-4D4A-A077-DB0D5973B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154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46A4CCA-A33D-4DA8-B28E-4CB9A6659D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876A6A-D26A-4C32-A0C3-E051998CA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6BDCFF5-1F12-41CE-A1A0-CFA1ABE70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891780E-E28A-424A-96CB-00711538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D7E9788-D76B-47D2-A5B8-C775CFDC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677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CA8B1-2A7F-4169-90FC-246B2150B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60BC067-6558-4FB5-8A40-BB76DB491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B62C75B-6E7E-48E9-B665-EE14BBC9B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C21ECC8-D93A-4A52-9DEE-D6548E803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AD29C7-0636-43E5-A822-B500D8FB2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860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2707B-7F93-4713-93B0-BD561DEE8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467FF66-16F8-449A-B278-84FC09967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B19E2E-9AAC-41EC-9748-924C07A7E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BFCFEEB-CE53-4C9B-BA5D-74CD69CE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18452D-AB07-4580-9353-9BEF5EF4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862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D8010-6025-4E2D-AA79-D721038D0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3794366-77AA-424E-867A-9E4E03B80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B1DB024-9735-4AD2-A444-871EAD7DB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F9DC516-E2BB-4D73-BE62-1B5219E33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D3530F-4F06-4EC4-A064-B404FFED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672EDB4-387F-407C-B525-023744F4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2782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E8A79-74AD-42CD-887F-B84F1C25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F10D30-09CA-44D8-8E20-676429AD8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0AA32B4-3191-4FB1-96EE-AE1F2FB1E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46BF4DD-88EC-4395-BA1C-EE4A772821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8486E32-4936-47DA-877E-DAAF955AC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F10AEDF-CCBB-45D0-B3DE-6DFDF049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CB4A805-276A-4B5D-A91E-9BC44C92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C1024A3-57DC-4D0E-8071-FC4AFDE0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18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0514F-C408-4E7B-AA2D-2A3E6AFA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F90CD13-A337-4122-B0CE-4C0F00E8A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BCB7C1-1AA8-476B-974C-ECCA94719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96EC40B-0444-4F6F-8F99-B1154FC6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82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F6F0A9F-F547-4136-A5C7-DE114775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C44E728-9865-4235-9733-C0F4C7017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37BB8B5-476C-400D-8180-EBBB3BA1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642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16D1B-600B-4032-87B5-30891DAB3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B62D73-AE3C-40E7-9950-678F90155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FFCA81B-1CB8-42F3-ABCE-A6B20DCF1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13B7E86-DD7D-4D6D-A553-3C1F5727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5AFCB4D-1983-4606-A495-F1AE71FBA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7E6AFDE-5924-45AB-902C-E6C30C50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83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41DE7-3353-4C9E-8CA3-EB693F4F5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736FF9-11A2-433E-9B10-F3F19F94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92E0E75-987E-427D-A718-DB05D9490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36F1A18-433F-4E3B-A28F-C3A35034B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BA4EC5B-5229-44A3-A5EE-3948AFEB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B31A534-3CCB-420A-B035-CEF7FBA5E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30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3D7DC9E-BB2A-472C-9257-7FAE6CB0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2347BE4-270B-4DD1-8687-A543B523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3FAB275-2A8D-4A54-AB07-FCBC77B16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F9CE3-4C75-47D6-A691-95A79ACA9DC4}" type="datetimeFigureOut">
              <a:rPr lang="uk-UA" smtClean="0"/>
              <a:t>11.06.2026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4BFDCC0-276E-4FA2-B1CA-FF5B2ADD3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D13AFA6-C901-4E86-838A-01EA0E88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9E709-F6F1-447C-9EE2-13B8286E028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90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E217D0-2393-4667-9AC7-89D566F77F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3924"/>
            <a:ext cx="12330113" cy="692593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A7EB2-A41B-4285-AFBE-91B029093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550" y="6421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4400" b="1" u="none" strike="noStrike" dirty="0">
                <a:effectLst/>
                <a:latin typeface="Arial Black" panose="020B0A04020102020204" pitchFamily="34" charset="0"/>
              </a:rPr>
              <a:t>Тема:</a:t>
            </a:r>
            <a:r>
              <a:rPr lang="ru-RU" sz="4400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Розроблення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системи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масового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оповіщення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населення</a:t>
            </a:r>
            <a:r>
              <a:rPr lang="ru-RU" sz="4400" b="1" dirty="0">
                <a:latin typeface="Arial Black" panose="020B0A04020102020204" pitchFamily="34" charset="0"/>
              </a:rPr>
              <a:t> з </a:t>
            </a:r>
            <a:r>
              <a:rPr lang="ru-RU" sz="4400" b="1" dirty="0" err="1">
                <a:latin typeface="Arial Black" panose="020B0A04020102020204" pitchFamily="34" charset="0"/>
              </a:rPr>
              <a:t>використанням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технології</a:t>
            </a:r>
            <a:r>
              <a:rPr lang="ru-RU" sz="4400" b="1" dirty="0">
                <a:latin typeface="Arial Black" panose="020B0A04020102020204" pitchFamily="34" charset="0"/>
              </a:rPr>
              <a:t> </a:t>
            </a:r>
            <a:r>
              <a:rPr lang="ru-RU" sz="4400" b="1" dirty="0" err="1">
                <a:latin typeface="Arial Black" panose="020B0A04020102020204" pitchFamily="34" charset="0"/>
              </a:rPr>
              <a:t>інтернету</a:t>
            </a:r>
            <a:r>
              <a:rPr lang="ru-RU" sz="4400" b="1" dirty="0">
                <a:latin typeface="Arial Black" panose="020B0A04020102020204" pitchFamily="34" charset="0"/>
              </a:rPr>
              <a:t> речей</a:t>
            </a:r>
            <a:endParaRPr lang="uk-UA" sz="4400" b="1" dirty="0">
              <a:latin typeface="Arial Black" panose="020B0A04020102020204" pitchFamily="34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017CA63-75EA-449F-A03F-CF23B91B9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538" y="3765811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 IV курсу</a:t>
            </a:r>
          </a:p>
          <a:p>
            <a:pPr algn="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Федорко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  <a:p>
            <a:pPr algn="r"/>
            <a:r>
              <a:rPr lang="uk-UA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к.т.н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</a:t>
            </a:r>
          </a:p>
          <a:p>
            <a:pPr algn="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Паньків Ю.В.</a:t>
            </a:r>
          </a:p>
        </p:txBody>
      </p:sp>
    </p:spTree>
    <p:extLst>
      <p:ext uri="{BB962C8B-B14F-4D97-AF65-F5344CB8AC3E}">
        <p14:creationId xmlns:p14="http://schemas.microsoft.com/office/powerpoint/2010/main" val="5392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7AE31-8D2F-435C-8361-8CAB6A43B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162800" cy="806450"/>
          </a:xfrm>
        </p:spPr>
        <p:txBody>
          <a:bodyPr/>
          <a:lstStyle/>
          <a:p>
            <a:r>
              <a:rPr lang="uk-UA" dirty="0"/>
              <a:t>Актуальність дослідження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276383-127D-4292-84EA-9D6191260F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9550" y="3617553"/>
            <a:ext cx="11523219" cy="253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Необхідність швидкого реагування на екологічні загрози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uk-UA" altLang="uk-UA" sz="3200" b="1" dirty="0">
                <a:latin typeface="Google Sans"/>
              </a:rPr>
              <a:t> 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та погіршення стану повітря.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Традиційні системи сповіщення мають високу затримку в часі.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Використання рішень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Internet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of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Things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(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IoT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) дозволяє повністю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uk-UA" altLang="uk-UA" sz="3200" b="1" dirty="0">
                <a:latin typeface="Google Sans"/>
              </a:rPr>
              <a:t> 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автоматизувати моніторинг без людського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фактора</a:t>
            </a:r>
            <a:r>
              <a:rPr kumimoji="0" lang="uk-UA" altLang="uk-UA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  <a:r>
              <a:rPr kumimoji="0" lang="uk-UA" altLang="uk-UA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493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98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3B3D44-2C0F-435E-9337-3AB7BC9437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14" y="0"/>
            <a:ext cx="1182897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AB749-D66B-4E89-ACB5-575D929E1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Мета та завдання роботи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A9E51A-C09C-4469-9DEF-A16402077F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3207" y="2622138"/>
            <a:ext cx="11647612" cy="347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Мета: Проектування та реалізація комплексної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IoT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-системи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для збору даних про якість повітря та масового інформування через SMS.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Завдання: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Дослідити сучасні підходи до побудови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IoT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-систем.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Розробити архітектуру взаємодії датчиків та сервера.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Створити веб-ресурс для моніторингу на базі PHP та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Python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Інтегрувати шлюз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Twilio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для розсилки повідомлень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49429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Налаштування розсилки SMS-повідомлень">
            <a:extLst>
              <a:ext uri="{FF2B5EF4-FFF2-40B4-BE49-F238E27FC236}">
                <a16:creationId xmlns:a16="http://schemas.microsoft.com/office/drawing/2014/main" id="{98A1F481-620A-41C6-BB36-001FD9F42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612" y="0"/>
            <a:ext cx="5853388" cy="4205643"/>
          </a:xfrm>
          <a:prstGeom prst="rect">
            <a:avLst/>
          </a:prstGeom>
          <a:noFill/>
          <a:effectLst>
            <a:glow rad="13081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9776D-942A-4083-8443-E0891274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8" y="257174"/>
            <a:ext cx="10016319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Об'єкт, предмет та методи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F16DEC5-B2B0-42FC-A1F4-FC16C48532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9998" y="3141204"/>
            <a:ext cx="11868271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Об'єкт дослідження: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процеси масового оповіщення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uk-UA" altLang="uk-UA" sz="3200" dirty="0">
                <a:latin typeface="Google Sans"/>
              </a:rPr>
              <a:t> 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та інформування населення.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Предмет дослідження: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технології Інтернету речей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та хмарні сервіси для моніторингу якості повітря.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Методи: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системний аналіз, об'єктно-орієнтоване програмування,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клієнт-серверні технології.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16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7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DB087-9D63-4644-8C29-D03FF9A52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24"/>
            <a:ext cx="10515600" cy="1325563"/>
          </a:xfrm>
        </p:spPr>
        <p:txBody>
          <a:bodyPr/>
          <a:lstStyle/>
          <a:p>
            <a:pPr algn="ctr"/>
            <a:r>
              <a:rPr lang="uk-UA" i="1" dirty="0"/>
              <a:t>Архітектура розробленої системи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D6BC216-CF79-4D87-98FA-E136F0628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2697" y="1173708"/>
            <a:ext cx="4786606" cy="4967786"/>
          </a:xfrm>
        </p:spPr>
      </p:pic>
    </p:spTree>
    <p:extLst>
      <p:ext uri="{BB962C8B-B14F-4D97-AF65-F5344CB8AC3E}">
        <p14:creationId xmlns:p14="http://schemas.microsoft.com/office/powerpoint/2010/main" val="3844577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ADBA4-AAB7-4FDA-B6F1-B5FBACF27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77825"/>
            <a:ext cx="10515600" cy="1325563"/>
          </a:xfrm>
        </p:spPr>
        <p:txBody>
          <a:bodyPr/>
          <a:lstStyle/>
          <a:p>
            <a:r>
              <a:rPr lang="uk-UA" dirty="0"/>
              <a:t>Програмна реалізація веб-ресурсу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4D9C765-B99F-49E1-8738-16FB9EE777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3825" y="5443141"/>
            <a:ext cx="1040329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Бекенд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сайту розроблено на 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PHP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Основні функції: збереження історії вимірювань, адміністрування та налаштування критичних</a:t>
            </a:r>
            <a:endParaRPr kumimoji="0" lang="en-US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порогів забруднення.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Візуалізація даних у зручному для користувача вигляді</a:t>
            </a:r>
            <a:r>
              <a:rPr kumimoji="0" lang="uk-UA" alt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  <a:r>
              <a: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BCFF2D-8131-47E3-A04C-3A128AA81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947738"/>
            <a:ext cx="10201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521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CBF99-5F9B-4CF2-AF25-7F4719E0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4950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Тестування та аналіз ефективності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3E5845-D5CA-40B6-B07B-6FBF7B0818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633731"/>
            <a:ext cx="1173128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Перевірка працездатності системи в умовах імітації забруднення.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Середній час від моменту фіксації газу/пилу датчиком до отримання SMS користувачем:</a:t>
            </a:r>
            <a:endParaRPr kumimoji="0" lang="en-US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до 5 секунд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Стабільність роботи серверної логіки.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F55A7C-C83A-4F45-BDF7-CB6385D54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16" y="2111059"/>
            <a:ext cx="3188196" cy="4361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35A7B0-20EB-47B2-9102-A3045D1E9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459" y="1980881"/>
            <a:ext cx="4526842" cy="424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9907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877B10-570A-460B-9F5D-95D15893E1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501563" cy="714375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359DE-A46C-4FA8-B6BF-BCD6E623B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4938"/>
            <a:ext cx="10515600" cy="1325563"/>
          </a:xfrm>
        </p:spPr>
        <p:txBody>
          <a:bodyPr/>
          <a:lstStyle/>
          <a:p>
            <a:r>
              <a:rPr lang="uk-UA" b="1" dirty="0"/>
              <a:t>Висновки та практична цінність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63D940E-B844-4ED6-9046-CCFA9DCD00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190625"/>
            <a:ext cx="12619480" cy="303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Розроблено та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протестовано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діючий прототип системи </a:t>
            </a:r>
            <a:endParaRPr kumimoji="0" lang="en-US" altLang="uk-UA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uk-UA" sz="3200" b="1" dirty="0"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екологічного моніторингу та оповіщення на базі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Python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, PHP та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Twilio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Проект має низьку собівартість та високий потенціал </a:t>
            </a:r>
            <a:endParaRPr kumimoji="0" lang="en-US" altLang="uk-UA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uk-UA" sz="3200" b="1" dirty="0"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для масштабування.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Можливе впровадження на підприємствах, </a:t>
            </a:r>
            <a:endParaRPr kumimoji="0" lang="en-US" altLang="uk-UA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uk-UA" sz="3200" b="1" dirty="0"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у житлових комплексах чи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Smart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uk-UA" altLang="uk-U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City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111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chemeClr val="bg2">
                <a:tint val="94000"/>
                <a:satMod val="80000"/>
                <a:lumMod val="106000"/>
              </a:schemeClr>
            </a:gs>
            <a:gs pos="43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60A31-5E7A-4FEB-BC2E-4AD722E3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9B1C0C-982E-44EE-9DBC-5305E43C4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456268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>
                <a:latin typeface="Arial Black" panose="020B0A04020102020204" pitchFamily="34" charset="0"/>
              </a:rPr>
              <a:t>Дякую за увагу!</a:t>
            </a:r>
          </a:p>
          <a:p>
            <a:pPr marL="0" indent="0" algn="ctr">
              <a:buNone/>
            </a:pPr>
            <a:endParaRPr lang="uk-UA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998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296</Words>
  <Application>Microsoft Office PowerPoint</Application>
  <PresentationFormat>Широкий екран</PresentationFormat>
  <Paragraphs>45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Google Sans</vt:lpstr>
      <vt:lpstr>Times New Roman</vt:lpstr>
      <vt:lpstr>Тема Office</vt:lpstr>
      <vt:lpstr>Тема: Розроблення системи масового оповіщення населення з використанням технології інтернету речей</vt:lpstr>
      <vt:lpstr>Актуальність дослідження</vt:lpstr>
      <vt:lpstr>Мета та завдання роботи</vt:lpstr>
      <vt:lpstr>Об'єкт, предмет та методи</vt:lpstr>
      <vt:lpstr>Архітектура розробленої системи</vt:lpstr>
      <vt:lpstr>Програмна реалізація веб-ресурсу</vt:lpstr>
      <vt:lpstr>Тестування та аналіз ефективності</vt:lpstr>
      <vt:lpstr>Висновки та практична цінність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Розроблення системи масового оповіщення населення з використанням технології інтернету речей</dc:title>
  <dc:creator>Yevhen</dc:creator>
  <cp:lastModifiedBy>Yevhen</cp:lastModifiedBy>
  <cp:revision>4</cp:revision>
  <dcterms:created xsi:type="dcterms:W3CDTF">2026-06-11T20:33:11Z</dcterms:created>
  <dcterms:modified xsi:type="dcterms:W3CDTF">2026-06-11T21:02:47Z</dcterms:modified>
</cp:coreProperties>
</file>