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2" r:id="rId4"/>
    <p:sldId id="257" r:id="rId5"/>
    <p:sldId id="259" r:id="rId6"/>
    <p:sldId id="258" r:id="rId7"/>
    <p:sldId id="260" r:id="rId8"/>
    <p:sldId id="261" r:id="rId9"/>
    <p:sldId id="263" r:id="rId10"/>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592"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A78534C-8B21-ABCB-1779-C0BB070B2688}"/>
              </a:ext>
            </a:extLst>
          </p:cNvPr>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p>
        </p:txBody>
      </p:sp>
      <p:sp>
        <p:nvSpPr>
          <p:cNvPr id="3" name="Підзаголовок 2">
            <a:extLst>
              <a:ext uri="{FF2B5EF4-FFF2-40B4-BE49-F238E27FC236}">
                <a16:creationId xmlns:a16="http://schemas.microsoft.com/office/drawing/2014/main" id="{4F951EC6-5397-F2B5-AC7E-E468D9C778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p>
        </p:txBody>
      </p:sp>
      <p:sp>
        <p:nvSpPr>
          <p:cNvPr id="4" name="Місце для дати 3">
            <a:extLst>
              <a:ext uri="{FF2B5EF4-FFF2-40B4-BE49-F238E27FC236}">
                <a16:creationId xmlns:a16="http://schemas.microsoft.com/office/drawing/2014/main" id="{F4C76669-345E-79BA-7886-01A29B176CFE}"/>
              </a:ext>
            </a:extLst>
          </p:cNvPr>
          <p:cNvSpPr>
            <a:spLocks noGrp="1"/>
          </p:cNvSpPr>
          <p:nvPr>
            <p:ph type="dt" sz="half" idx="10"/>
          </p:nvPr>
        </p:nvSpPr>
        <p:spPr/>
        <p:txBody>
          <a:bodyPr/>
          <a:lstStyle/>
          <a:p>
            <a:fld id="{6F3E198B-08CC-4AF1-917B-F22E27CC6B3E}" type="datetimeFigureOut">
              <a:rPr lang="uk-UA" smtClean="0"/>
              <a:t>22.06.2026</a:t>
            </a:fld>
            <a:endParaRPr lang="uk-UA"/>
          </a:p>
        </p:txBody>
      </p:sp>
      <p:sp>
        <p:nvSpPr>
          <p:cNvPr id="5" name="Місце для нижнього колонтитула 4">
            <a:extLst>
              <a:ext uri="{FF2B5EF4-FFF2-40B4-BE49-F238E27FC236}">
                <a16:creationId xmlns:a16="http://schemas.microsoft.com/office/drawing/2014/main" id="{28C09262-F8C8-6D87-ACF4-376FEBCE211E}"/>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6C80CD01-7B70-2212-3C01-F531A3D511A1}"/>
              </a:ext>
            </a:extLst>
          </p:cNvPr>
          <p:cNvSpPr>
            <a:spLocks noGrp="1"/>
          </p:cNvSpPr>
          <p:nvPr>
            <p:ph type="sldNum" sz="quarter" idx="12"/>
          </p:nvPr>
        </p:nvSpPr>
        <p:spPr/>
        <p:txBody>
          <a:bodyPr/>
          <a:lstStyle/>
          <a:p>
            <a:fld id="{008CB0C4-8730-4C08-A55A-0B4735CEDB52}" type="slidenum">
              <a:rPr lang="uk-UA" smtClean="0"/>
              <a:t>‹№›</a:t>
            </a:fld>
            <a:endParaRPr lang="uk-UA"/>
          </a:p>
        </p:txBody>
      </p:sp>
    </p:spTree>
    <p:extLst>
      <p:ext uri="{BB962C8B-B14F-4D97-AF65-F5344CB8AC3E}">
        <p14:creationId xmlns:p14="http://schemas.microsoft.com/office/powerpoint/2010/main" val="396309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11C8712-35C3-6137-E57E-13BD0765A571}"/>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1E4F7C6E-B269-54DF-EB3E-F3CAE17F95E6}"/>
              </a:ext>
            </a:extLst>
          </p:cNvPr>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2DA8FCA3-FBB2-9167-5FB6-FAEE9F2B674B}"/>
              </a:ext>
            </a:extLst>
          </p:cNvPr>
          <p:cNvSpPr>
            <a:spLocks noGrp="1"/>
          </p:cNvSpPr>
          <p:nvPr>
            <p:ph type="dt" sz="half" idx="10"/>
          </p:nvPr>
        </p:nvSpPr>
        <p:spPr/>
        <p:txBody>
          <a:bodyPr/>
          <a:lstStyle/>
          <a:p>
            <a:fld id="{6F3E198B-08CC-4AF1-917B-F22E27CC6B3E}" type="datetimeFigureOut">
              <a:rPr lang="uk-UA" smtClean="0"/>
              <a:t>22.06.2026</a:t>
            </a:fld>
            <a:endParaRPr lang="uk-UA"/>
          </a:p>
        </p:txBody>
      </p:sp>
      <p:sp>
        <p:nvSpPr>
          <p:cNvPr id="5" name="Місце для нижнього колонтитула 4">
            <a:extLst>
              <a:ext uri="{FF2B5EF4-FFF2-40B4-BE49-F238E27FC236}">
                <a16:creationId xmlns:a16="http://schemas.microsoft.com/office/drawing/2014/main" id="{FE2D75E5-C534-CE35-B955-49D047F8E0B3}"/>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44D195C4-3C93-8B3B-FD6D-90616C0806A1}"/>
              </a:ext>
            </a:extLst>
          </p:cNvPr>
          <p:cNvSpPr>
            <a:spLocks noGrp="1"/>
          </p:cNvSpPr>
          <p:nvPr>
            <p:ph type="sldNum" sz="quarter" idx="12"/>
          </p:nvPr>
        </p:nvSpPr>
        <p:spPr/>
        <p:txBody>
          <a:bodyPr/>
          <a:lstStyle/>
          <a:p>
            <a:fld id="{008CB0C4-8730-4C08-A55A-0B4735CEDB52}" type="slidenum">
              <a:rPr lang="uk-UA" smtClean="0"/>
              <a:t>‹№›</a:t>
            </a:fld>
            <a:endParaRPr lang="uk-UA"/>
          </a:p>
        </p:txBody>
      </p:sp>
    </p:spTree>
    <p:extLst>
      <p:ext uri="{BB962C8B-B14F-4D97-AF65-F5344CB8AC3E}">
        <p14:creationId xmlns:p14="http://schemas.microsoft.com/office/powerpoint/2010/main" val="17092253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a:extLst>
              <a:ext uri="{FF2B5EF4-FFF2-40B4-BE49-F238E27FC236}">
                <a16:creationId xmlns:a16="http://schemas.microsoft.com/office/drawing/2014/main" id="{73E90499-BFB8-23F4-06FE-C171900AB93A}"/>
              </a:ext>
            </a:extLst>
          </p:cNvPr>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5CD4BF5E-F174-1231-AE24-A8C60B15D43D}"/>
              </a:ext>
            </a:extLst>
          </p:cNvPr>
          <p:cNvSpPr>
            <a:spLocks noGrp="1"/>
          </p:cNvSpPr>
          <p:nvPr>
            <p:ph type="body" orient="vert" idx="1"/>
          </p:nvPr>
        </p:nvSpPr>
        <p:spPr>
          <a:xfrm>
            <a:off x="838200" y="365125"/>
            <a:ext cx="7734300" cy="5811838"/>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C4942D97-457F-1CF0-F576-1718B582ED20}"/>
              </a:ext>
            </a:extLst>
          </p:cNvPr>
          <p:cNvSpPr>
            <a:spLocks noGrp="1"/>
          </p:cNvSpPr>
          <p:nvPr>
            <p:ph type="dt" sz="half" idx="10"/>
          </p:nvPr>
        </p:nvSpPr>
        <p:spPr/>
        <p:txBody>
          <a:bodyPr/>
          <a:lstStyle/>
          <a:p>
            <a:fld id="{6F3E198B-08CC-4AF1-917B-F22E27CC6B3E}" type="datetimeFigureOut">
              <a:rPr lang="uk-UA" smtClean="0"/>
              <a:t>22.06.2026</a:t>
            </a:fld>
            <a:endParaRPr lang="uk-UA"/>
          </a:p>
        </p:txBody>
      </p:sp>
      <p:sp>
        <p:nvSpPr>
          <p:cNvPr id="5" name="Місце для нижнього колонтитула 4">
            <a:extLst>
              <a:ext uri="{FF2B5EF4-FFF2-40B4-BE49-F238E27FC236}">
                <a16:creationId xmlns:a16="http://schemas.microsoft.com/office/drawing/2014/main" id="{447ECDE6-0813-66A6-B192-A81158592FCE}"/>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8B0484E9-4DBA-0FCA-238C-68D77A5D1C9A}"/>
              </a:ext>
            </a:extLst>
          </p:cNvPr>
          <p:cNvSpPr>
            <a:spLocks noGrp="1"/>
          </p:cNvSpPr>
          <p:nvPr>
            <p:ph type="sldNum" sz="quarter" idx="12"/>
          </p:nvPr>
        </p:nvSpPr>
        <p:spPr/>
        <p:txBody>
          <a:bodyPr/>
          <a:lstStyle/>
          <a:p>
            <a:fld id="{008CB0C4-8730-4C08-A55A-0B4735CEDB52}" type="slidenum">
              <a:rPr lang="uk-UA" smtClean="0"/>
              <a:t>‹№›</a:t>
            </a:fld>
            <a:endParaRPr lang="uk-UA"/>
          </a:p>
        </p:txBody>
      </p:sp>
    </p:spTree>
    <p:extLst>
      <p:ext uri="{BB962C8B-B14F-4D97-AF65-F5344CB8AC3E}">
        <p14:creationId xmlns:p14="http://schemas.microsoft.com/office/powerpoint/2010/main" val="3890337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CBB7E24-4B58-3ADD-6F4F-AB94E1BE5E14}"/>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BC5EB92C-ADCC-0D44-3929-D0C426292631}"/>
              </a:ext>
            </a:extLst>
          </p:cNvPr>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23E9C098-9734-7BA7-E21F-4DF9C4FFF413}"/>
              </a:ext>
            </a:extLst>
          </p:cNvPr>
          <p:cNvSpPr>
            <a:spLocks noGrp="1"/>
          </p:cNvSpPr>
          <p:nvPr>
            <p:ph type="dt" sz="half" idx="10"/>
          </p:nvPr>
        </p:nvSpPr>
        <p:spPr/>
        <p:txBody>
          <a:bodyPr/>
          <a:lstStyle/>
          <a:p>
            <a:fld id="{6F3E198B-08CC-4AF1-917B-F22E27CC6B3E}" type="datetimeFigureOut">
              <a:rPr lang="uk-UA" smtClean="0"/>
              <a:t>22.06.2026</a:t>
            </a:fld>
            <a:endParaRPr lang="uk-UA"/>
          </a:p>
        </p:txBody>
      </p:sp>
      <p:sp>
        <p:nvSpPr>
          <p:cNvPr id="5" name="Місце для нижнього колонтитула 4">
            <a:extLst>
              <a:ext uri="{FF2B5EF4-FFF2-40B4-BE49-F238E27FC236}">
                <a16:creationId xmlns:a16="http://schemas.microsoft.com/office/drawing/2014/main" id="{1964224A-E0AA-F929-827E-CCE018B100EC}"/>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6A2ABBEA-FA61-5B80-E188-83D83AF7AF14}"/>
              </a:ext>
            </a:extLst>
          </p:cNvPr>
          <p:cNvSpPr>
            <a:spLocks noGrp="1"/>
          </p:cNvSpPr>
          <p:nvPr>
            <p:ph type="sldNum" sz="quarter" idx="12"/>
          </p:nvPr>
        </p:nvSpPr>
        <p:spPr/>
        <p:txBody>
          <a:bodyPr/>
          <a:lstStyle/>
          <a:p>
            <a:fld id="{008CB0C4-8730-4C08-A55A-0B4735CEDB52}" type="slidenum">
              <a:rPr lang="uk-UA" smtClean="0"/>
              <a:t>‹№›</a:t>
            </a:fld>
            <a:endParaRPr lang="uk-UA"/>
          </a:p>
        </p:txBody>
      </p:sp>
    </p:spTree>
    <p:extLst>
      <p:ext uri="{BB962C8B-B14F-4D97-AF65-F5344CB8AC3E}">
        <p14:creationId xmlns:p14="http://schemas.microsoft.com/office/powerpoint/2010/main" val="1800663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2A4DF30-EAD2-8E57-88B9-549AD42830B5}"/>
              </a:ext>
            </a:extLst>
          </p:cNvPr>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7599176F-F6B1-1C3E-C05F-A7018A40F2A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Місце для дати 3">
            <a:extLst>
              <a:ext uri="{FF2B5EF4-FFF2-40B4-BE49-F238E27FC236}">
                <a16:creationId xmlns:a16="http://schemas.microsoft.com/office/drawing/2014/main" id="{3A7B2172-C690-747F-EFE1-E4127A44C199}"/>
              </a:ext>
            </a:extLst>
          </p:cNvPr>
          <p:cNvSpPr>
            <a:spLocks noGrp="1"/>
          </p:cNvSpPr>
          <p:nvPr>
            <p:ph type="dt" sz="half" idx="10"/>
          </p:nvPr>
        </p:nvSpPr>
        <p:spPr/>
        <p:txBody>
          <a:bodyPr/>
          <a:lstStyle/>
          <a:p>
            <a:fld id="{6F3E198B-08CC-4AF1-917B-F22E27CC6B3E}" type="datetimeFigureOut">
              <a:rPr lang="uk-UA" smtClean="0"/>
              <a:t>22.06.2026</a:t>
            </a:fld>
            <a:endParaRPr lang="uk-UA"/>
          </a:p>
        </p:txBody>
      </p:sp>
      <p:sp>
        <p:nvSpPr>
          <p:cNvPr id="5" name="Місце для нижнього колонтитула 4">
            <a:extLst>
              <a:ext uri="{FF2B5EF4-FFF2-40B4-BE49-F238E27FC236}">
                <a16:creationId xmlns:a16="http://schemas.microsoft.com/office/drawing/2014/main" id="{FE7230D2-8B8C-F18D-F2BF-5623524C89A9}"/>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A55F7E78-CEDF-8B23-2BC4-8D0A7C0CC24A}"/>
              </a:ext>
            </a:extLst>
          </p:cNvPr>
          <p:cNvSpPr>
            <a:spLocks noGrp="1"/>
          </p:cNvSpPr>
          <p:nvPr>
            <p:ph type="sldNum" sz="quarter" idx="12"/>
          </p:nvPr>
        </p:nvSpPr>
        <p:spPr/>
        <p:txBody>
          <a:bodyPr/>
          <a:lstStyle/>
          <a:p>
            <a:fld id="{008CB0C4-8730-4C08-A55A-0B4735CEDB52}" type="slidenum">
              <a:rPr lang="uk-UA" smtClean="0"/>
              <a:t>‹№›</a:t>
            </a:fld>
            <a:endParaRPr lang="uk-UA"/>
          </a:p>
        </p:txBody>
      </p:sp>
    </p:spTree>
    <p:extLst>
      <p:ext uri="{BB962C8B-B14F-4D97-AF65-F5344CB8AC3E}">
        <p14:creationId xmlns:p14="http://schemas.microsoft.com/office/powerpoint/2010/main" val="258406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590A124-87BD-E6AD-E1A4-8955354492A1}"/>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CE82AA1E-FA9B-79A8-2068-EC43932678F5}"/>
              </a:ext>
            </a:extLst>
          </p:cNvPr>
          <p:cNvSpPr>
            <a:spLocks noGrp="1"/>
          </p:cNvSpPr>
          <p:nvPr>
            <p:ph sz="half" idx="1"/>
          </p:nvPr>
        </p:nvSpPr>
        <p:spPr>
          <a:xfrm>
            <a:off x="838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a:extLst>
              <a:ext uri="{FF2B5EF4-FFF2-40B4-BE49-F238E27FC236}">
                <a16:creationId xmlns:a16="http://schemas.microsoft.com/office/drawing/2014/main" id="{1353A069-4A58-77DA-725E-90F399907D54}"/>
              </a:ext>
            </a:extLst>
          </p:cNvPr>
          <p:cNvSpPr>
            <a:spLocks noGrp="1"/>
          </p:cNvSpPr>
          <p:nvPr>
            <p:ph sz="half" idx="2"/>
          </p:nvPr>
        </p:nvSpPr>
        <p:spPr>
          <a:xfrm>
            <a:off x="6172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4">
            <a:extLst>
              <a:ext uri="{FF2B5EF4-FFF2-40B4-BE49-F238E27FC236}">
                <a16:creationId xmlns:a16="http://schemas.microsoft.com/office/drawing/2014/main" id="{2B6B40B8-028F-192C-13B5-31133622D710}"/>
              </a:ext>
            </a:extLst>
          </p:cNvPr>
          <p:cNvSpPr>
            <a:spLocks noGrp="1"/>
          </p:cNvSpPr>
          <p:nvPr>
            <p:ph type="dt" sz="half" idx="10"/>
          </p:nvPr>
        </p:nvSpPr>
        <p:spPr/>
        <p:txBody>
          <a:bodyPr/>
          <a:lstStyle/>
          <a:p>
            <a:fld id="{6F3E198B-08CC-4AF1-917B-F22E27CC6B3E}" type="datetimeFigureOut">
              <a:rPr lang="uk-UA" smtClean="0"/>
              <a:t>22.06.2026</a:t>
            </a:fld>
            <a:endParaRPr lang="uk-UA"/>
          </a:p>
        </p:txBody>
      </p:sp>
      <p:sp>
        <p:nvSpPr>
          <p:cNvPr id="6" name="Місце для нижнього колонтитула 5">
            <a:extLst>
              <a:ext uri="{FF2B5EF4-FFF2-40B4-BE49-F238E27FC236}">
                <a16:creationId xmlns:a16="http://schemas.microsoft.com/office/drawing/2014/main" id="{C1BA0513-31AC-E039-EC4D-EFB5BE8CA0BC}"/>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8751E613-A998-DC51-DCA3-B64192C69A62}"/>
              </a:ext>
            </a:extLst>
          </p:cNvPr>
          <p:cNvSpPr>
            <a:spLocks noGrp="1"/>
          </p:cNvSpPr>
          <p:nvPr>
            <p:ph type="sldNum" sz="quarter" idx="12"/>
          </p:nvPr>
        </p:nvSpPr>
        <p:spPr/>
        <p:txBody>
          <a:bodyPr/>
          <a:lstStyle/>
          <a:p>
            <a:fld id="{008CB0C4-8730-4C08-A55A-0B4735CEDB52}" type="slidenum">
              <a:rPr lang="uk-UA" smtClean="0"/>
              <a:t>‹№›</a:t>
            </a:fld>
            <a:endParaRPr lang="uk-UA"/>
          </a:p>
        </p:txBody>
      </p:sp>
    </p:spTree>
    <p:extLst>
      <p:ext uri="{BB962C8B-B14F-4D97-AF65-F5344CB8AC3E}">
        <p14:creationId xmlns:p14="http://schemas.microsoft.com/office/powerpoint/2010/main" val="3427699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52FDC0-6FCA-C09E-F7C8-0E5807934BFF}"/>
              </a:ext>
            </a:extLst>
          </p:cNvPr>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E4D938A2-BDAA-AB32-DB40-E591B68753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Місце для вмісту 3">
            <a:extLst>
              <a:ext uri="{FF2B5EF4-FFF2-40B4-BE49-F238E27FC236}">
                <a16:creationId xmlns:a16="http://schemas.microsoft.com/office/drawing/2014/main" id="{0FCA28FC-2332-BC10-3DDC-9BB1B3FE8533}"/>
              </a:ext>
            </a:extLst>
          </p:cNvPr>
          <p:cNvSpPr>
            <a:spLocks noGrp="1"/>
          </p:cNvSpPr>
          <p:nvPr>
            <p:ph sz="half" idx="2"/>
          </p:nvPr>
        </p:nvSpPr>
        <p:spPr>
          <a:xfrm>
            <a:off x="839788" y="2505075"/>
            <a:ext cx="5157787"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a:extLst>
              <a:ext uri="{FF2B5EF4-FFF2-40B4-BE49-F238E27FC236}">
                <a16:creationId xmlns:a16="http://schemas.microsoft.com/office/drawing/2014/main" id="{53C71182-D589-0F87-3580-C3A78AA1113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Місце для вмісту 5">
            <a:extLst>
              <a:ext uri="{FF2B5EF4-FFF2-40B4-BE49-F238E27FC236}">
                <a16:creationId xmlns:a16="http://schemas.microsoft.com/office/drawing/2014/main" id="{D5EE8B6D-79C7-5FFC-B000-239AE05084EC}"/>
              </a:ext>
            </a:extLst>
          </p:cNvPr>
          <p:cNvSpPr>
            <a:spLocks noGrp="1"/>
          </p:cNvSpPr>
          <p:nvPr>
            <p:ph sz="quarter" idx="4"/>
          </p:nvPr>
        </p:nvSpPr>
        <p:spPr>
          <a:xfrm>
            <a:off x="6172200" y="2505075"/>
            <a:ext cx="5183188"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6">
            <a:extLst>
              <a:ext uri="{FF2B5EF4-FFF2-40B4-BE49-F238E27FC236}">
                <a16:creationId xmlns:a16="http://schemas.microsoft.com/office/drawing/2014/main" id="{C0ED09B3-B980-77AC-D8C2-0BB5D64D7C2E}"/>
              </a:ext>
            </a:extLst>
          </p:cNvPr>
          <p:cNvSpPr>
            <a:spLocks noGrp="1"/>
          </p:cNvSpPr>
          <p:nvPr>
            <p:ph type="dt" sz="half" idx="10"/>
          </p:nvPr>
        </p:nvSpPr>
        <p:spPr/>
        <p:txBody>
          <a:bodyPr/>
          <a:lstStyle/>
          <a:p>
            <a:fld id="{6F3E198B-08CC-4AF1-917B-F22E27CC6B3E}" type="datetimeFigureOut">
              <a:rPr lang="uk-UA" smtClean="0"/>
              <a:t>22.06.2026</a:t>
            </a:fld>
            <a:endParaRPr lang="uk-UA"/>
          </a:p>
        </p:txBody>
      </p:sp>
      <p:sp>
        <p:nvSpPr>
          <p:cNvPr id="8" name="Місце для нижнього колонтитула 7">
            <a:extLst>
              <a:ext uri="{FF2B5EF4-FFF2-40B4-BE49-F238E27FC236}">
                <a16:creationId xmlns:a16="http://schemas.microsoft.com/office/drawing/2014/main" id="{4CE0B86A-B7B2-B726-52F3-A3918CC80CAD}"/>
              </a:ext>
            </a:extLst>
          </p:cNvPr>
          <p:cNvSpPr>
            <a:spLocks noGrp="1"/>
          </p:cNvSpPr>
          <p:nvPr>
            <p:ph type="ftr" sz="quarter" idx="11"/>
          </p:nvPr>
        </p:nvSpPr>
        <p:spPr/>
        <p:txBody>
          <a:bodyPr/>
          <a:lstStyle/>
          <a:p>
            <a:endParaRPr lang="uk-UA"/>
          </a:p>
        </p:txBody>
      </p:sp>
      <p:sp>
        <p:nvSpPr>
          <p:cNvPr id="9" name="Місце для номера слайда 8">
            <a:extLst>
              <a:ext uri="{FF2B5EF4-FFF2-40B4-BE49-F238E27FC236}">
                <a16:creationId xmlns:a16="http://schemas.microsoft.com/office/drawing/2014/main" id="{773092F2-83E1-4B23-E49B-6C56A065F368}"/>
              </a:ext>
            </a:extLst>
          </p:cNvPr>
          <p:cNvSpPr>
            <a:spLocks noGrp="1"/>
          </p:cNvSpPr>
          <p:nvPr>
            <p:ph type="sldNum" sz="quarter" idx="12"/>
          </p:nvPr>
        </p:nvSpPr>
        <p:spPr/>
        <p:txBody>
          <a:bodyPr/>
          <a:lstStyle/>
          <a:p>
            <a:fld id="{008CB0C4-8730-4C08-A55A-0B4735CEDB52}" type="slidenum">
              <a:rPr lang="uk-UA" smtClean="0"/>
              <a:t>‹№›</a:t>
            </a:fld>
            <a:endParaRPr lang="uk-UA"/>
          </a:p>
        </p:txBody>
      </p:sp>
    </p:spTree>
    <p:extLst>
      <p:ext uri="{BB962C8B-B14F-4D97-AF65-F5344CB8AC3E}">
        <p14:creationId xmlns:p14="http://schemas.microsoft.com/office/powerpoint/2010/main" val="39776124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B7B3163-B917-399D-D8A6-35B7C77EF8DE}"/>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дати 2">
            <a:extLst>
              <a:ext uri="{FF2B5EF4-FFF2-40B4-BE49-F238E27FC236}">
                <a16:creationId xmlns:a16="http://schemas.microsoft.com/office/drawing/2014/main" id="{17B8DBFB-58CD-C81F-2AC7-5236EBF0BAF8}"/>
              </a:ext>
            </a:extLst>
          </p:cNvPr>
          <p:cNvSpPr>
            <a:spLocks noGrp="1"/>
          </p:cNvSpPr>
          <p:nvPr>
            <p:ph type="dt" sz="half" idx="10"/>
          </p:nvPr>
        </p:nvSpPr>
        <p:spPr/>
        <p:txBody>
          <a:bodyPr/>
          <a:lstStyle/>
          <a:p>
            <a:fld id="{6F3E198B-08CC-4AF1-917B-F22E27CC6B3E}" type="datetimeFigureOut">
              <a:rPr lang="uk-UA" smtClean="0"/>
              <a:t>22.06.2026</a:t>
            </a:fld>
            <a:endParaRPr lang="uk-UA"/>
          </a:p>
        </p:txBody>
      </p:sp>
      <p:sp>
        <p:nvSpPr>
          <p:cNvPr id="4" name="Місце для нижнього колонтитула 3">
            <a:extLst>
              <a:ext uri="{FF2B5EF4-FFF2-40B4-BE49-F238E27FC236}">
                <a16:creationId xmlns:a16="http://schemas.microsoft.com/office/drawing/2014/main" id="{7B26DF31-AF27-D4B9-CC0F-54586310AC32}"/>
              </a:ext>
            </a:extLst>
          </p:cNvPr>
          <p:cNvSpPr>
            <a:spLocks noGrp="1"/>
          </p:cNvSpPr>
          <p:nvPr>
            <p:ph type="ftr" sz="quarter" idx="11"/>
          </p:nvPr>
        </p:nvSpPr>
        <p:spPr/>
        <p:txBody>
          <a:bodyPr/>
          <a:lstStyle/>
          <a:p>
            <a:endParaRPr lang="uk-UA"/>
          </a:p>
        </p:txBody>
      </p:sp>
      <p:sp>
        <p:nvSpPr>
          <p:cNvPr id="5" name="Місце для номера слайда 4">
            <a:extLst>
              <a:ext uri="{FF2B5EF4-FFF2-40B4-BE49-F238E27FC236}">
                <a16:creationId xmlns:a16="http://schemas.microsoft.com/office/drawing/2014/main" id="{5758D331-C35E-F8E4-6A5B-B4627C7C082A}"/>
              </a:ext>
            </a:extLst>
          </p:cNvPr>
          <p:cNvSpPr>
            <a:spLocks noGrp="1"/>
          </p:cNvSpPr>
          <p:nvPr>
            <p:ph type="sldNum" sz="quarter" idx="12"/>
          </p:nvPr>
        </p:nvSpPr>
        <p:spPr/>
        <p:txBody>
          <a:bodyPr/>
          <a:lstStyle/>
          <a:p>
            <a:fld id="{008CB0C4-8730-4C08-A55A-0B4735CEDB52}" type="slidenum">
              <a:rPr lang="uk-UA" smtClean="0"/>
              <a:t>‹№›</a:t>
            </a:fld>
            <a:endParaRPr lang="uk-UA"/>
          </a:p>
        </p:txBody>
      </p:sp>
    </p:spTree>
    <p:extLst>
      <p:ext uri="{BB962C8B-B14F-4D97-AF65-F5344CB8AC3E}">
        <p14:creationId xmlns:p14="http://schemas.microsoft.com/office/powerpoint/2010/main" val="633162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a:extLst>
              <a:ext uri="{FF2B5EF4-FFF2-40B4-BE49-F238E27FC236}">
                <a16:creationId xmlns:a16="http://schemas.microsoft.com/office/drawing/2014/main" id="{8F233DE2-442D-B27A-B72E-5A3CD7BF8642}"/>
              </a:ext>
            </a:extLst>
          </p:cNvPr>
          <p:cNvSpPr>
            <a:spLocks noGrp="1"/>
          </p:cNvSpPr>
          <p:nvPr>
            <p:ph type="dt" sz="half" idx="10"/>
          </p:nvPr>
        </p:nvSpPr>
        <p:spPr/>
        <p:txBody>
          <a:bodyPr/>
          <a:lstStyle/>
          <a:p>
            <a:fld id="{6F3E198B-08CC-4AF1-917B-F22E27CC6B3E}" type="datetimeFigureOut">
              <a:rPr lang="uk-UA" smtClean="0"/>
              <a:t>22.06.2026</a:t>
            </a:fld>
            <a:endParaRPr lang="uk-UA"/>
          </a:p>
        </p:txBody>
      </p:sp>
      <p:sp>
        <p:nvSpPr>
          <p:cNvPr id="3" name="Місце для нижнього колонтитула 2">
            <a:extLst>
              <a:ext uri="{FF2B5EF4-FFF2-40B4-BE49-F238E27FC236}">
                <a16:creationId xmlns:a16="http://schemas.microsoft.com/office/drawing/2014/main" id="{C07BD24D-6584-1FF6-910E-DAF8365F465D}"/>
              </a:ext>
            </a:extLst>
          </p:cNvPr>
          <p:cNvSpPr>
            <a:spLocks noGrp="1"/>
          </p:cNvSpPr>
          <p:nvPr>
            <p:ph type="ftr" sz="quarter" idx="11"/>
          </p:nvPr>
        </p:nvSpPr>
        <p:spPr/>
        <p:txBody>
          <a:bodyPr/>
          <a:lstStyle/>
          <a:p>
            <a:endParaRPr lang="uk-UA"/>
          </a:p>
        </p:txBody>
      </p:sp>
      <p:sp>
        <p:nvSpPr>
          <p:cNvPr id="4" name="Місце для номера слайда 3">
            <a:extLst>
              <a:ext uri="{FF2B5EF4-FFF2-40B4-BE49-F238E27FC236}">
                <a16:creationId xmlns:a16="http://schemas.microsoft.com/office/drawing/2014/main" id="{FAC8A063-8033-EE18-2B4F-24B4D26778BB}"/>
              </a:ext>
            </a:extLst>
          </p:cNvPr>
          <p:cNvSpPr>
            <a:spLocks noGrp="1"/>
          </p:cNvSpPr>
          <p:nvPr>
            <p:ph type="sldNum" sz="quarter" idx="12"/>
          </p:nvPr>
        </p:nvSpPr>
        <p:spPr/>
        <p:txBody>
          <a:bodyPr/>
          <a:lstStyle/>
          <a:p>
            <a:fld id="{008CB0C4-8730-4C08-A55A-0B4735CEDB52}" type="slidenum">
              <a:rPr lang="uk-UA" smtClean="0"/>
              <a:t>‹№›</a:t>
            </a:fld>
            <a:endParaRPr lang="uk-UA"/>
          </a:p>
        </p:txBody>
      </p:sp>
    </p:spTree>
    <p:extLst>
      <p:ext uri="{BB962C8B-B14F-4D97-AF65-F5344CB8AC3E}">
        <p14:creationId xmlns:p14="http://schemas.microsoft.com/office/powerpoint/2010/main" val="2531721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C3337A3-5EFC-10AA-165C-73D9885FD185}"/>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47495B2B-57D8-3193-F673-AA66F67B96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a:extLst>
              <a:ext uri="{FF2B5EF4-FFF2-40B4-BE49-F238E27FC236}">
                <a16:creationId xmlns:a16="http://schemas.microsoft.com/office/drawing/2014/main" id="{76FF33C0-7B7E-1003-55D6-60AC3640CF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2BF03389-150C-B4DD-2633-D426E126F9C0}"/>
              </a:ext>
            </a:extLst>
          </p:cNvPr>
          <p:cNvSpPr>
            <a:spLocks noGrp="1"/>
          </p:cNvSpPr>
          <p:nvPr>
            <p:ph type="dt" sz="half" idx="10"/>
          </p:nvPr>
        </p:nvSpPr>
        <p:spPr/>
        <p:txBody>
          <a:bodyPr/>
          <a:lstStyle/>
          <a:p>
            <a:fld id="{6F3E198B-08CC-4AF1-917B-F22E27CC6B3E}" type="datetimeFigureOut">
              <a:rPr lang="uk-UA" smtClean="0"/>
              <a:t>22.06.2026</a:t>
            </a:fld>
            <a:endParaRPr lang="uk-UA"/>
          </a:p>
        </p:txBody>
      </p:sp>
      <p:sp>
        <p:nvSpPr>
          <p:cNvPr id="6" name="Місце для нижнього колонтитула 5">
            <a:extLst>
              <a:ext uri="{FF2B5EF4-FFF2-40B4-BE49-F238E27FC236}">
                <a16:creationId xmlns:a16="http://schemas.microsoft.com/office/drawing/2014/main" id="{7F77BC4B-BE57-AA4A-3B7B-7A193E337BFC}"/>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30B2FD72-2B93-9E05-6750-149B1A4BDD80}"/>
              </a:ext>
            </a:extLst>
          </p:cNvPr>
          <p:cNvSpPr>
            <a:spLocks noGrp="1"/>
          </p:cNvSpPr>
          <p:nvPr>
            <p:ph type="sldNum" sz="quarter" idx="12"/>
          </p:nvPr>
        </p:nvSpPr>
        <p:spPr/>
        <p:txBody>
          <a:bodyPr/>
          <a:lstStyle/>
          <a:p>
            <a:fld id="{008CB0C4-8730-4C08-A55A-0B4735CEDB52}" type="slidenum">
              <a:rPr lang="uk-UA" smtClean="0"/>
              <a:t>‹№›</a:t>
            </a:fld>
            <a:endParaRPr lang="uk-UA"/>
          </a:p>
        </p:txBody>
      </p:sp>
    </p:spTree>
    <p:extLst>
      <p:ext uri="{BB962C8B-B14F-4D97-AF65-F5344CB8AC3E}">
        <p14:creationId xmlns:p14="http://schemas.microsoft.com/office/powerpoint/2010/main" val="327304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1B92F0-4A88-19A1-9BB9-0303C51B1295}"/>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зображення 2">
            <a:extLst>
              <a:ext uri="{FF2B5EF4-FFF2-40B4-BE49-F238E27FC236}">
                <a16:creationId xmlns:a16="http://schemas.microsoft.com/office/drawing/2014/main" id="{C9A33DD9-CACA-34D0-F2C9-2DD7A543759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a:extLst>
              <a:ext uri="{FF2B5EF4-FFF2-40B4-BE49-F238E27FC236}">
                <a16:creationId xmlns:a16="http://schemas.microsoft.com/office/drawing/2014/main" id="{7A612A6C-507C-25A7-7765-3EF3663D5E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B48D5EC4-48E4-4CBB-D2D3-A7CFAF115741}"/>
              </a:ext>
            </a:extLst>
          </p:cNvPr>
          <p:cNvSpPr>
            <a:spLocks noGrp="1"/>
          </p:cNvSpPr>
          <p:nvPr>
            <p:ph type="dt" sz="half" idx="10"/>
          </p:nvPr>
        </p:nvSpPr>
        <p:spPr/>
        <p:txBody>
          <a:bodyPr/>
          <a:lstStyle/>
          <a:p>
            <a:fld id="{6F3E198B-08CC-4AF1-917B-F22E27CC6B3E}" type="datetimeFigureOut">
              <a:rPr lang="uk-UA" smtClean="0"/>
              <a:t>22.06.2026</a:t>
            </a:fld>
            <a:endParaRPr lang="uk-UA"/>
          </a:p>
        </p:txBody>
      </p:sp>
      <p:sp>
        <p:nvSpPr>
          <p:cNvPr id="6" name="Місце для нижнього колонтитула 5">
            <a:extLst>
              <a:ext uri="{FF2B5EF4-FFF2-40B4-BE49-F238E27FC236}">
                <a16:creationId xmlns:a16="http://schemas.microsoft.com/office/drawing/2014/main" id="{A5D4EC96-0A46-7117-75DF-1BB970E5AF02}"/>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55A4E3E2-8180-C2F1-51D7-3276E8FDD289}"/>
              </a:ext>
            </a:extLst>
          </p:cNvPr>
          <p:cNvSpPr>
            <a:spLocks noGrp="1"/>
          </p:cNvSpPr>
          <p:nvPr>
            <p:ph type="sldNum" sz="quarter" idx="12"/>
          </p:nvPr>
        </p:nvSpPr>
        <p:spPr/>
        <p:txBody>
          <a:bodyPr/>
          <a:lstStyle/>
          <a:p>
            <a:fld id="{008CB0C4-8730-4C08-A55A-0B4735CEDB52}" type="slidenum">
              <a:rPr lang="uk-UA" smtClean="0"/>
              <a:t>‹№›</a:t>
            </a:fld>
            <a:endParaRPr lang="uk-UA"/>
          </a:p>
        </p:txBody>
      </p:sp>
    </p:spTree>
    <p:extLst>
      <p:ext uri="{BB962C8B-B14F-4D97-AF65-F5344CB8AC3E}">
        <p14:creationId xmlns:p14="http://schemas.microsoft.com/office/powerpoint/2010/main" val="2053541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4C39F3E5-B359-FB44-F179-08B5D6C1B0A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CB4D9485-4C31-273A-6AF5-B58304E0B4A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E90250A9-FCA4-97B9-AC7E-F3511D6163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3E198B-08CC-4AF1-917B-F22E27CC6B3E}" type="datetimeFigureOut">
              <a:rPr lang="uk-UA" smtClean="0"/>
              <a:t>22.06.2026</a:t>
            </a:fld>
            <a:endParaRPr lang="uk-UA"/>
          </a:p>
        </p:txBody>
      </p:sp>
      <p:sp>
        <p:nvSpPr>
          <p:cNvPr id="5" name="Місце для нижнього колонтитула 4">
            <a:extLst>
              <a:ext uri="{FF2B5EF4-FFF2-40B4-BE49-F238E27FC236}">
                <a16:creationId xmlns:a16="http://schemas.microsoft.com/office/drawing/2014/main" id="{D54CF6FC-45D0-C80F-5AC8-46C12C0421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a:extLst>
              <a:ext uri="{FF2B5EF4-FFF2-40B4-BE49-F238E27FC236}">
                <a16:creationId xmlns:a16="http://schemas.microsoft.com/office/drawing/2014/main" id="{365CF5E3-9315-DECB-4F25-4831B71939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8CB0C4-8730-4C08-A55A-0B4735CEDB52}" type="slidenum">
              <a:rPr lang="uk-UA" smtClean="0"/>
              <a:t>‹№›</a:t>
            </a:fld>
            <a:endParaRPr lang="uk-UA"/>
          </a:p>
        </p:txBody>
      </p:sp>
    </p:spTree>
    <p:extLst>
      <p:ext uri="{BB962C8B-B14F-4D97-AF65-F5344CB8AC3E}">
        <p14:creationId xmlns:p14="http://schemas.microsoft.com/office/powerpoint/2010/main" val="11783715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B60B696-BCC6-DEE4-405C-EE0EA6B0FC50}"/>
              </a:ext>
            </a:extLst>
          </p:cNvPr>
          <p:cNvSpPr>
            <a:spLocks noGrp="1"/>
          </p:cNvSpPr>
          <p:nvPr>
            <p:ph type="ctrTitle"/>
          </p:nvPr>
        </p:nvSpPr>
        <p:spPr/>
        <p:txBody>
          <a:bodyPr>
            <a:normAutofit fontScale="90000"/>
          </a:bodyPr>
          <a:lstStyle/>
          <a:p>
            <a:pPr>
              <a:lnSpc>
                <a:spcPct val="150000"/>
              </a:lnSpc>
            </a:pPr>
            <a:r>
              <a:rPr lang="uk-UA" sz="2800" dirty="0">
                <a:latin typeface="Times New Roman" panose="02020603050405020304" pitchFamily="18" charset="0"/>
                <a:cs typeface="Times New Roman" panose="02020603050405020304" pitchFamily="18" charset="0"/>
              </a:rPr>
              <a:t>Кваліфікаційна бакалаврська робота</a:t>
            </a:r>
            <a:br>
              <a:rPr lang="uk-UA" sz="28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на тему:</a:t>
            </a:r>
            <a:br>
              <a:rPr lang="uk-UA" sz="2800" dirty="0">
                <a:latin typeface="Times New Roman" panose="02020603050405020304" pitchFamily="18" charset="0"/>
                <a:cs typeface="Times New Roman" panose="02020603050405020304" pitchFamily="18" charset="0"/>
              </a:rPr>
            </a:br>
            <a:r>
              <a:rPr lang="uk-UA" sz="2800" dirty="0">
                <a:effectLst/>
                <a:latin typeface="Times New Roman" panose="02020603050405020304" pitchFamily="18" charset="0"/>
                <a:ea typeface="Calibri" panose="020F0502020204030204" pitchFamily="34" charset="0"/>
                <a:cs typeface="Times New Roman" panose="02020603050405020304" pitchFamily="18" charset="0"/>
              </a:rPr>
              <a:t>Розроблення інформаційної системи обліку робочого часу здобувачів освіти під час самостійної роботи</a:t>
            </a:r>
            <a:r>
              <a:rPr lang="uk-UA" sz="2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uk-UA" sz="2800" dirty="0">
              <a:latin typeface="Times New Roman" panose="02020603050405020304" pitchFamily="18" charset="0"/>
              <a:cs typeface="Times New Roman" panose="02020603050405020304" pitchFamily="18" charset="0"/>
            </a:endParaRPr>
          </a:p>
        </p:txBody>
      </p:sp>
      <p:sp>
        <p:nvSpPr>
          <p:cNvPr id="3" name="Підзаголовок 2">
            <a:extLst>
              <a:ext uri="{FF2B5EF4-FFF2-40B4-BE49-F238E27FC236}">
                <a16:creationId xmlns:a16="http://schemas.microsoft.com/office/drawing/2014/main" id="{4792F1B5-29CC-ABEF-F2E9-9FFE6524ECD6}"/>
              </a:ext>
            </a:extLst>
          </p:cNvPr>
          <p:cNvSpPr>
            <a:spLocks noGrp="1"/>
          </p:cNvSpPr>
          <p:nvPr>
            <p:ph type="subTitle" idx="1"/>
          </p:nvPr>
        </p:nvSpPr>
        <p:spPr>
          <a:xfrm>
            <a:off x="1523999" y="3978110"/>
            <a:ext cx="9599629" cy="1279689"/>
          </a:xfrm>
        </p:spPr>
        <p:txBody>
          <a:bodyPr>
            <a:normAutofit/>
          </a:bodyPr>
          <a:lstStyle/>
          <a:p>
            <a:pPr marL="0" indent="0" algn="r">
              <a:buNone/>
            </a:pPr>
            <a:r>
              <a:rPr lang="uk-UA" sz="1800" dirty="0">
                <a:latin typeface="Times New Roman" panose="02020603050405020304" pitchFamily="18" charset="0"/>
                <a:cs typeface="Times New Roman" panose="02020603050405020304" pitchFamily="18" charset="0"/>
              </a:rPr>
              <a:t>Виконала студентка групи ІСТ-22-1</a:t>
            </a:r>
          </a:p>
          <a:p>
            <a:pPr marL="0" indent="0" algn="r">
              <a:buNone/>
            </a:pPr>
            <a:r>
              <a:rPr lang="uk-UA" sz="1800" dirty="0">
                <a:latin typeface="Times New Roman" panose="02020603050405020304" pitchFamily="18" charset="0"/>
                <a:cs typeface="Times New Roman" panose="02020603050405020304" pitchFamily="18" charset="0"/>
              </a:rPr>
              <a:t>Панева Ніка Сергіївна</a:t>
            </a:r>
          </a:p>
          <a:p>
            <a:pPr marL="0" indent="0" algn="r">
              <a:buNone/>
            </a:pPr>
            <a:r>
              <a:rPr lang="uk-UA" sz="1800" dirty="0">
                <a:latin typeface="Times New Roman" panose="02020603050405020304" pitchFamily="18" charset="0"/>
                <a:cs typeface="Times New Roman" panose="02020603050405020304" pitchFamily="18" charset="0"/>
              </a:rPr>
              <a:t>доцент </a:t>
            </a:r>
            <a:r>
              <a:rPr lang="uk-UA" sz="1800" dirty="0" err="1">
                <a:latin typeface="Times New Roman" panose="02020603050405020304" pitchFamily="18" charset="0"/>
                <a:cs typeface="Times New Roman" panose="02020603050405020304" pitchFamily="18" charset="0"/>
              </a:rPr>
              <a:t>Воропаєва</a:t>
            </a:r>
            <a:r>
              <a:rPr lang="uk-UA" sz="1800" dirty="0">
                <a:latin typeface="Times New Roman" panose="02020603050405020304" pitchFamily="18" charset="0"/>
                <a:cs typeface="Times New Roman" panose="02020603050405020304" pitchFamily="18" charset="0"/>
              </a:rPr>
              <a:t> А. О.</a:t>
            </a:r>
          </a:p>
        </p:txBody>
      </p:sp>
    </p:spTree>
    <p:extLst>
      <p:ext uri="{BB962C8B-B14F-4D97-AF65-F5344CB8AC3E}">
        <p14:creationId xmlns:p14="http://schemas.microsoft.com/office/powerpoint/2010/main" val="20358956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6757AB6E-800E-27C4-612A-1622C759D6B3}"/>
              </a:ext>
            </a:extLst>
          </p:cNvPr>
          <p:cNvSpPr>
            <a:spLocks noGrp="1"/>
          </p:cNvSpPr>
          <p:nvPr>
            <p:ph idx="1"/>
          </p:nvPr>
        </p:nvSpPr>
        <p:spPr>
          <a:xfrm>
            <a:off x="376286" y="147654"/>
            <a:ext cx="11529767" cy="4351338"/>
          </a:xfrm>
        </p:spPr>
        <p:txBody>
          <a:bodyPr>
            <a:noAutofit/>
          </a:bodyPr>
          <a:lstStyle/>
          <a:p>
            <a:pPr marL="0" indent="0">
              <a:lnSpc>
                <a:spcPct val="150000"/>
              </a:lnSpc>
              <a:buNone/>
            </a:pPr>
            <a:r>
              <a:rPr lang="uk-UA" sz="1400" b="1" dirty="0">
                <a:latin typeface="Times New Roman" panose="02020603050405020304" pitchFamily="18" charset="0"/>
                <a:cs typeface="Times New Roman" panose="02020603050405020304" pitchFamily="18" charset="0"/>
              </a:rPr>
              <a:t>Актуальність</a:t>
            </a:r>
            <a:r>
              <a:rPr lang="uk-UA" sz="1400" dirty="0">
                <a:latin typeface="Times New Roman" panose="02020603050405020304" pitchFamily="18" charset="0"/>
                <a:cs typeface="Times New Roman" panose="02020603050405020304" pitchFamily="18" charset="0"/>
              </a:rPr>
              <a:t>: У сучасному освітньому просторі все більше студентів переходить на систему навчання, де самостійна робота (СРС) складає значну частину часу. Зростаюча складність контролю та необхідність точного обліку роблять актуальним розробку зручних та інтуїтивно зрозумілих інструментів для тайм-</a:t>
            </a:r>
            <a:r>
              <a:rPr lang="uk-UA" sz="1400" dirty="0" err="1">
                <a:latin typeface="Times New Roman" panose="02020603050405020304" pitchFamily="18" charset="0"/>
                <a:cs typeface="Times New Roman" panose="02020603050405020304" pitchFamily="18" charset="0"/>
              </a:rPr>
              <a:t>трекінгу</a:t>
            </a:r>
            <a:r>
              <a:rPr lang="uk-UA" sz="1400" dirty="0">
                <a:latin typeface="Times New Roman" panose="02020603050405020304" pitchFamily="18" charset="0"/>
                <a:cs typeface="Times New Roman" panose="02020603050405020304" pitchFamily="18" charset="0"/>
              </a:rPr>
              <a:t>. Розробка веб-орієнтованої інформаційної системи для обліку робочого часу на базі фреймворку </a:t>
            </a:r>
            <a:r>
              <a:rPr lang="pl-PL" sz="1400" dirty="0">
                <a:latin typeface="Times New Roman" panose="02020603050405020304" pitchFamily="18" charset="0"/>
                <a:cs typeface="Times New Roman" panose="02020603050405020304" pitchFamily="18" charset="0"/>
              </a:rPr>
              <a:t>Flask </a:t>
            </a:r>
            <a:r>
              <a:rPr lang="uk-UA" sz="1400" dirty="0">
                <a:latin typeface="Times New Roman" panose="02020603050405020304" pitchFamily="18" charset="0"/>
                <a:cs typeface="Times New Roman" panose="02020603050405020304" pitchFamily="18" charset="0"/>
              </a:rPr>
              <a:t>дозволяє користувачам ефективно фіксувати та аналізувати витрати часу на навчання.  </a:t>
            </a:r>
          </a:p>
          <a:p>
            <a:pPr marL="0" indent="0">
              <a:lnSpc>
                <a:spcPct val="150000"/>
              </a:lnSpc>
              <a:buNone/>
            </a:pPr>
            <a:r>
              <a:rPr lang="uk-UA" sz="1400" b="1" dirty="0">
                <a:latin typeface="Times New Roman" panose="02020603050405020304" pitchFamily="18" charset="0"/>
                <a:cs typeface="Times New Roman" panose="02020603050405020304" pitchFamily="18" charset="0"/>
              </a:rPr>
              <a:t>Об'єктом дослідження </a:t>
            </a:r>
            <a:r>
              <a:rPr lang="uk-UA" sz="1400" dirty="0">
                <a:latin typeface="Times New Roman" panose="02020603050405020304" pitchFamily="18" charset="0"/>
                <a:cs typeface="Times New Roman" panose="02020603050405020304" pitchFamily="18" charset="0"/>
              </a:rPr>
              <a:t>є процес управління та моніторингу робочого часу здобувачів освіти за допомогою веб-орієнтованого застосунку.  </a:t>
            </a:r>
          </a:p>
          <a:p>
            <a:pPr marL="0" indent="0">
              <a:lnSpc>
                <a:spcPct val="150000"/>
              </a:lnSpc>
              <a:buNone/>
            </a:pPr>
            <a:r>
              <a:rPr lang="uk-UA" sz="1400" b="1" dirty="0">
                <a:latin typeface="Times New Roman" panose="02020603050405020304" pitchFamily="18" charset="0"/>
                <a:cs typeface="Times New Roman" panose="02020603050405020304" pitchFamily="18" charset="0"/>
              </a:rPr>
              <a:t>Предметом дослідження </a:t>
            </a:r>
            <a:r>
              <a:rPr lang="uk-UA" sz="1400" dirty="0">
                <a:latin typeface="Times New Roman" panose="02020603050405020304" pitchFamily="18" charset="0"/>
                <a:cs typeface="Times New Roman" panose="02020603050405020304" pitchFamily="18" charset="0"/>
              </a:rPr>
              <a:t>є методи та технології розробки веб-орієнтованої інформаційної системи для управління та обліку часу на базі фреймворку </a:t>
            </a:r>
            <a:r>
              <a:rPr lang="pl-PL" sz="1400" dirty="0">
                <a:latin typeface="Times New Roman" panose="02020603050405020304" pitchFamily="18" charset="0"/>
                <a:cs typeface="Times New Roman" panose="02020603050405020304" pitchFamily="18" charset="0"/>
              </a:rPr>
              <a:t>Flask.  </a:t>
            </a:r>
            <a:endParaRPr lang="uk-UA" sz="1400" dirty="0">
              <a:latin typeface="Times New Roman" panose="02020603050405020304" pitchFamily="18" charset="0"/>
              <a:cs typeface="Times New Roman" panose="02020603050405020304" pitchFamily="18" charset="0"/>
            </a:endParaRPr>
          </a:p>
          <a:p>
            <a:pPr marL="0" indent="0">
              <a:lnSpc>
                <a:spcPct val="150000"/>
              </a:lnSpc>
              <a:buNone/>
            </a:pPr>
            <a:r>
              <a:rPr lang="uk-UA" sz="1400" b="1" dirty="0">
                <a:latin typeface="Times New Roman" panose="02020603050405020304" pitchFamily="18" charset="0"/>
                <a:cs typeface="Times New Roman" panose="02020603050405020304" pitchFamily="18" charset="0"/>
              </a:rPr>
              <a:t>Метою роботи </a:t>
            </a:r>
            <a:r>
              <a:rPr lang="uk-UA" sz="1400" dirty="0">
                <a:latin typeface="Times New Roman" panose="02020603050405020304" pitchFamily="18" charset="0"/>
                <a:cs typeface="Times New Roman" panose="02020603050405020304" pitchFamily="18" charset="0"/>
              </a:rPr>
              <a:t>є розробка веб-орієнтованого застосунку, який дозволяє користувачам ефективно керувати своїм навчальним часом, включаючи запуск та зупинку таймера, облік пауз, перегляд аналітичної статистики та контроль нормативів навантаження.  </a:t>
            </a:r>
          </a:p>
          <a:p>
            <a:pPr marL="0" indent="0">
              <a:lnSpc>
                <a:spcPct val="150000"/>
              </a:lnSpc>
              <a:buNone/>
            </a:pPr>
            <a:r>
              <a:rPr lang="uk-UA" sz="1400" b="1" dirty="0">
                <a:latin typeface="Times New Roman" panose="02020603050405020304" pitchFamily="18" charset="0"/>
                <a:cs typeface="Times New Roman" panose="02020603050405020304" pitchFamily="18" charset="0"/>
              </a:rPr>
              <a:t>Завдання</a:t>
            </a:r>
            <a:r>
              <a:rPr lang="uk-UA" sz="1400" dirty="0">
                <a:latin typeface="Times New Roman" panose="02020603050405020304" pitchFamily="18" charset="0"/>
                <a:cs typeface="Times New Roman" panose="02020603050405020304" pitchFamily="18" charset="0"/>
              </a:rPr>
              <a:t> полягає в проектуванні та реалізації системи для управління робочим часом, використовуючи мову програмування </a:t>
            </a:r>
            <a:r>
              <a:rPr lang="pl-PL" sz="1400" dirty="0">
                <a:latin typeface="Times New Roman" panose="02020603050405020304" pitchFamily="18" charset="0"/>
                <a:cs typeface="Times New Roman" panose="02020603050405020304" pitchFamily="18" charset="0"/>
              </a:rPr>
              <a:t>Python, </a:t>
            </a:r>
            <a:r>
              <a:rPr lang="uk-UA" sz="1400" dirty="0" err="1">
                <a:latin typeface="Times New Roman" panose="02020603050405020304" pitchFamily="18" charset="0"/>
                <a:cs typeface="Times New Roman" panose="02020603050405020304" pitchFamily="18" charset="0"/>
              </a:rPr>
              <a:t>мікрофреймворк</a:t>
            </a:r>
            <a:r>
              <a:rPr lang="uk-UA" sz="1400" dirty="0">
                <a:latin typeface="Times New Roman" panose="02020603050405020304" pitchFamily="18" charset="0"/>
                <a:cs typeface="Times New Roman" panose="02020603050405020304" pitchFamily="18" charset="0"/>
              </a:rPr>
              <a:t> </a:t>
            </a:r>
            <a:r>
              <a:rPr lang="pl-PL" sz="1400" dirty="0">
                <a:latin typeface="Times New Roman" panose="02020603050405020304" pitchFamily="18" charset="0"/>
                <a:cs typeface="Times New Roman" panose="02020603050405020304" pitchFamily="18" charset="0"/>
              </a:rPr>
              <a:t>Flask </a:t>
            </a:r>
            <a:r>
              <a:rPr lang="uk-UA" sz="1400" dirty="0">
                <a:latin typeface="Times New Roman" panose="02020603050405020304" pitchFamily="18" charset="0"/>
                <a:cs typeface="Times New Roman" panose="02020603050405020304" pitchFamily="18" charset="0"/>
              </a:rPr>
              <a:t>та </a:t>
            </a:r>
            <a:r>
              <a:rPr lang="pl-PL" sz="1400" dirty="0">
                <a:latin typeface="Times New Roman" panose="02020603050405020304" pitchFamily="18" charset="0"/>
                <a:cs typeface="Times New Roman" panose="02020603050405020304" pitchFamily="18" charset="0"/>
              </a:rPr>
              <a:t>ORM SQLAlchemy </a:t>
            </a:r>
            <a:r>
              <a:rPr lang="uk-UA" sz="1400" dirty="0">
                <a:latin typeface="Times New Roman" panose="02020603050405020304" pitchFamily="18" charset="0"/>
                <a:cs typeface="Times New Roman" panose="02020603050405020304" pitchFamily="18" charset="0"/>
              </a:rPr>
              <a:t>для створення інтуїтивно зрозумілого та зручного користувацького інтерфейсу.  </a:t>
            </a:r>
          </a:p>
          <a:p>
            <a:pPr marL="0" indent="0">
              <a:lnSpc>
                <a:spcPct val="150000"/>
              </a:lnSpc>
              <a:buNone/>
            </a:pPr>
            <a:r>
              <a:rPr lang="uk-UA" sz="1400" dirty="0">
                <a:latin typeface="Times New Roman" panose="02020603050405020304" pitchFamily="18" charset="0"/>
                <a:cs typeface="Times New Roman" panose="02020603050405020304" pitchFamily="18" charset="0"/>
              </a:rPr>
              <a:t>В ході виконання бакалаврської роботи використано теорію організації даних, бази даних, технології роботи з базами даних, теорію об’єктно-орієнтованого підходу в програмуванні. Також використано архітектурний підхід </a:t>
            </a:r>
            <a:r>
              <a:rPr lang="pl-PL" sz="1400" dirty="0">
                <a:latin typeface="Times New Roman" panose="02020603050405020304" pitchFamily="18" charset="0"/>
                <a:cs typeface="Times New Roman" panose="02020603050405020304" pitchFamily="18" charset="0"/>
              </a:rPr>
              <a:t>Model-View-Controller (MVC) </a:t>
            </a:r>
            <a:r>
              <a:rPr lang="uk-UA" sz="1400" dirty="0">
                <a:latin typeface="Times New Roman" panose="02020603050405020304" pitchFamily="18" charset="0"/>
                <a:cs typeface="Times New Roman" panose="02020603050405020304" pitchFamily="18" charset="0"/>
              </a:rPr>
              <a:t>для забезпечення структурованого та ефективного коду.  </a:t>
            </a:r>
          </a:p>
          <a:p>
            <a:pPr marL="0" indent="0">
              <a:lnSpc>
                <a:spcPct val="150000"/>
              </a:lnSpc>
              <a:buNone/>
            </a:pPr>
            <a:r>
              <a:rPr lang="uk-UA" sz="1400" b="1" dirty="0">
                <a:latin typeface="Times New Roman" panose="02020603050405020304" pitchFamily="18" charset="0"/>
                <a:cs typeface="Times New Roman" panose="02020603050405020304" pitchFamily="18" charset="0"/>
              </a:rPr>
              <a:t>Практичне значення </a:t>
            </a:r>
            <a:r>
              <a:rPr lang="uk-UA" sz="1400" dirty="0">
                <a:latin typeface="Times New Roman" panose="02020603050405020304" pitchFamily="18" charset="0"/>
                <a:cs typeface="Times New Roman" panose="02020603050405020304" pitchFamily="18" charset="0"/>
              </a:rPr>
              <a:t>полягає в тому, що розроблена інформаційна система є зручним та ефективним інструментом, який дозволяє користувачам легко управляти своїм часом, запускати й зупиняти таймер, переглядати статистику напрацьованих годин та контролювати виконання планів. Застосунок повністю оптимізований для веб-платформи, що забезпечує широкий доступ до функціональності та зручність використання з будь-якого пристрою. </a:t>
            </a:r>
          </a:p>
        </p:txBody>
      </p:sp>
    </p:spTree>
    <p:extLst>
      <p:ext uri="{BB962C8B-B14F-4D97-AF65-F5344CB8AC3E}">
        <p14:creationId xmlns:p14="http://schemas.microsoft.com/office/powerpoint/2010/main" val="13102395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CB4380B-E94D-5DED-D570-BFB897439677}"/>
              </a:ext>
            </a:extLst>
          </p:cNvPr>
          <p:cNvSpPr>
            <a:spLocks noGrp="1"/>
          </p:cNvSpPr>
          <p:nvPr>
            <p:ph type="title"/>
          </p:nvPr>
        </p:nvSpPr>
        <p:spPr/>
        <p:txBody>
          <a:bodyPr/>
          <a:lstStyle/>
          <a:p>
            <a:pPr algn="ctr"/>
            <a:r>
              <a:rPr lang="uk-UA" sz="2400" b="1" dirty="0">
                <a:latin typeface="Times New Roman" panose="02020603050405020304" pitchFamily="18" charset="0"/>
                <a:cs typeface="Times New Roman" panose="02020603050405020304" pitchFamily="18" charset="0"/>
              </a:rPr>
              <a:t>Огляд аналога</a:t>
            </a:r>
            <a:r>
              <a:rPr lang="en-US" sz="3200" b="1" dirty="0">
                <a:latin typeface="Times New Roman" panose="02020603050405020304" pitchFamily="18" charset="0"/>
                <a:cs typeface="Times New Roman" panose="02020603050405020304" pitchFamily="18" charset="0"/>
              </a:rPr>
              <a:t> </a:t>
            </a:r>
            <a:r>
              <a:rPr lang="uk-UA" sz="2400" b="1" dirty="0" err="1">
                <a:effectLst/>
                <a:latin typeface="Times New Roman" panose="02020603050405020304" pitchFamily="18" charset="0"/>
                <a:ea typeface="Times New Roman" panose="02020603050405020304" pitchFamily="18" charset="0"/>
              </a:rPr>
              <a:t>EduTimeTracker</a:t>
            </a:r>
            <a:br>
              <a:rPr lang="uk-UA" sz="4000" dirty="0">
                <a:latin typeface="Times New Roman" panose="02020603050405020304" pitchFamily="18" charset="0"/>
                <a:cs typeface="Times New Roman" panose="02020603050405020304" pitchFamily="18" charset="0"/>
              </a:rPr>
            </a:br>
            <a:endParaRPr lang="uk-UA" dirty="0"/>
          </a:p>
        </p:txBody>
      </p:sp>
      <p:pic>
        <p:nvPicPr>
          <p:cNvPr id="4" name="Місце для вмісту 3">
            <a:extLst>
              <a:ext uri="{FF2B5EF4-FFF2-40B4-BE49-F238E27FC236}">
                <a16:creationId xmlns:a16="http://schemas.microsoft.com/office/drawing/2014/main" id="{2D304ADE-CA69-8E1F-7F00-46C8D7549879}"/>
              </a:ext>
            </a:extLst>
          </p:cNvPr>
          <p:cNvPicPr>
            <a:picLocks noGrp="1" noChangeAspect="1"/>
          </p:cNvPicPr>
          <p:nvPr>
            <p:ph idx="1"/>
          </p:nvPr>
        </p:nvPicPr>
        <p:blipFill>
          <a:blip r:embed="rId2"/>
          <a:stretch>
            <a:fillRect/>
          </a:stretch>
        </p:blipFill>
        <p:spPr>
          <a:xfrm>
            <a:off x="452461" y="1027906"/>
            <a:ext cx="5995472" cy="3450690"/>
          </a:xfrm>
          <a:prstGeom prst="rect">
            <a:avLst/>
          </a:prstGeom>
        </p:spPr>
      </p:pic>
      <p:pic>
        <p:nvPicPr>
          <p:cNvPr id="5" name="Рисунок 4">
            <a:extLst>
              <a:ext uri="{FF2B5EF4-FFF2-40B4-BE49-F238E27FC236}">
                <a16:creationId xmlns:a16="http://schemas.microsoft.com/office/drawing/2014/main" id="{908A1517-7E87-A290-0E0E-F83FF37CCE64}"/>
              </a:ext>
            </a:extLst>
          </p:cNvPr>
          <p:cNvPicPr>
            <a:picLocks noChangeAspect="1"/>
          </p:cNvPicPr>
          <p:nvPr/>
        </p:nvPicPr>
        <p:blipFill>
          <a:blip r:embed="rId3"/>
          <a:stretch>
            <a:fillRect/>
          </a:stretch>
        </p:blipFill>
        <p:spPr>
          <a:xfrm>
            <a:off x="4788816" y="3033827"/>
            <a:ext cx="7054987" cy="3459048"/>
          </a:xfrm>
          <a:prstGeom prst="rect">
            <a:avLst/>
          </a:prstGeom>
        </p:spPr>
      </p:pic>
    </p:spTree>
    <p:extLst>
      <p:ext uri="{BB962C8B-B14F-4D97-AF65-F5344CB8AC3E}">
        <p14:creationId xmlns:p14="http://schemas.microsoft.com/office/powerpoint/2010/main" val="30229760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68A21EB-E6A8-982A-68DE-3FCA19E5AECE}"/>
              </a:ext>
            </a:extLst>
          </p:cNvPr>
          <p:cNvSpPr>
            <a:spLocks noGrp="1"/>
          </p:cNvSpPr>
          <p:nvPr>
            <p:ph type="title"/>
          </p:nvPr>
        </p:nvSpPr>
        <p:spPr/>
        <p:txBody>
          <a:bodyPr>
            <a:normAutofit/>
          </a:bodyPr>
          <a:lstStyle/>
          <a:p>
            <a:pPr algn="ctr"/>
            <a:r>
              <a:rPr lang="uk-UA" sz="2400" b="1" dirty="0">
                <a:latin typeface="Times New Roman" panose="02020603050405020304" pitchFamily="18" charset="0"/>
                <a:cs typeface="Times New Roman" panose="02020603050405020304" pitchFamily="18" charset="0"/>
              </a:rPr>
              <a:t>Діаграма </a:t>
            </a:r>
            <a:r>
              <a:rPr lang="uk-UA" sz="2400" b="1" dirty="0" err="1">
                <a:latin typeface="Times New Roman" panose="02020603050405020304" pitchFamily="18" charset="0"/>
                <a:cs typeface="Times New Roman" panose="02020603050405020304" pitchFamily="18" charset="0"/>
              </a:rPr>
              <a:t>прецендентів</a:t>
            </a:r>
            <a:endParaRPr lang="uk-UA" sz="2400" dirty="0"/>
          </a:p>
        </p:txBody>
      </p:sp>
      <p:pic>
        <p:nvPicPr>
          <p:cNvPr id="4" name="Місце для вмісту 3">
            <a:extLst>
              <a:ext uri="{FF2B5EF4-FFF2-40B4-BE49-F238E27FC236}">
                <a16:creationId xmlns:a16="http://schemas.microsoft.com/office/drawing/2014/main" id="{31CDE54F-1010-05F0-153E-560CA1D3E0C1}"/>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74238" y="1825625"/>
            <a:ext cx="5521762" cy="4351338"/>
          </a:xfrm>
          <a:prstGeom prst="rect">
            <a:avLst/>
          </a:prstGeom>
          <a:noFill/>
          <a:ln>
            <a:noFill/>
          </a:ln>
        </p:spPr>
      </p:pic>
      <p:sp>
        <p:nvSpPr>
          <p:cNvPr id="6" name="TextBox 5">
            <a:extLst>
              <a:ext uri="{FF2B5EF4-FFF2-40B4-BE49-F238E27FC236}">
                <a16:creationId xmlns:a16="http://schemas.microsoft.com/office/drawing/2014/main" id="{FC9EBBE9-F918-753E-531E-20AD5F268C04}"/>
              </a:ext>
            </a:extLst>
          </p:cNvPr>
          <p:cNvSpPr txBox="1"/>
          <p:nvPr/>
        </p:nvSpPr>
        <p:spPr>
          <a:xfrm>
            <a:off x="6450292" y="1825625"/>
            <a:ext cx="5035495" cy="4093428"/>
          </a:xfrm>
          <a:prstGeom prst="rect">
            <a:avLst/>
          </a:prstGeom>
          <a:noFill/>
        </p:spPr>
        <p:txBody>
          <a:bodyPr wrap="square">
            <a:spAutoFit/>
          </a:bodyPr>
          <a:lstStyle/>
          <a:p>
            <a:r>
              <a:rPr lang="uk-UA" sz="2000" dirty="0">
                <a:latin typeface="Times New Roman" panose="02020603050405020304" pitchFamily="18" charset="0"/>
                <a:cs typeface="Times New Roman" panose="02020603050405020304" pitchFamily="18" charset="0"/>
              </a:rPr>
              <a:t>Архітектура системи передбачає чіткий розподіл функцій між трьома акторами, де базовим сервісом безпеки для кожного є обов'язкова автентифікація:  </a:t>
            </a:r>
          </a:p>
          <a:p>
            <a:r>
              <a:rPr lang="uk-UA" sz="2000" b="1" dirty="0">
                <a:latin typeface="Times New Roman" panose="02020603050405020304" pitchFamily="18" charset="0"/>
                <a:cs typeface="Times New Roman" panose="02020603050405020304" pitchFamily="18" charset="0"/>
              </a:rPr>
              <a:t>Студент</a:t>
            </a:r>
            <a:r>
              <a:rPr lang="uk-UA" sz="2000" dirty="0">
                <a:latin typeface="Times New Roman" panose="02020603050405020304" pitchFamily="18" charset="0"/>
                <a:cs typeface="Times New Roman" panose="02020603050405020304" pitchFamily="18" charset="0"/>
              </a:rPr>
              <a:t>: запускає/зупиняє таймер, додає коментарі до задач та аналізує власний прогрес.  </a:t>
            </a:r>
          </a:p>
          <a:p>
            <a:r>
              <a:rPr lang="uk-UA" sz="2000" b="1" dirty="0">
                <a:latin typeface="Times New Roman" panose="02020603050405020304" pitchFamily="18" charset="0"/>
                <a:cs typeface="Times New Roman" panose="02020603050405020304" pitchFamily="18" charset="0"/>
              </a:rPr>
              <a:t>Викладач</a:t>
            </a:r>
            <a:r>
              <a:rPr lang="uk-UA" sz="2000" dirty="0">
                <a:latin typeface="Times New Roman" panose="02020603050405020304" pitchFamily="18" charset="0"/>
                <a:cs typeface="Times New Roman" panose="02020603050405020304" pitchFamily="18" charset="0"/>
              </a:rPr>
              <a:t>: здійснює централізований моніторинг СРС та переглядає зведені звіти груп.  </a:t>
            </a:r>
          </a:p>
          <a:p>
            <a:r>
              <a:rPr lang="uk-UA" sz="2000" b="1" dirty="0">
                <a:latin typeface="Times New Roman" panose="02020603050405020304" pitchFamily="18" charset="0"/>
                <a:cs typeface="Times New Roman" panose="02020603050405020304" pitchFamily="18" charset="0"/>
              </a:rPr>
              <a:t>Адміністратор</a:t>
            </a:r>
            <a:r>
              <a:rPr lang="uk-UA" sz="2000" dirty="0">
                <a:latin typeface="Times New Roman" panose="02020603050405020304" pitchFamily="18" charset="0"/>
                <a:cs typeface="Times New Roman" panose="02020603050405020304" pitchFamily="18" charset="0"/>
              </a:rPr>
              <a:t>: керує конфігурацією, створює облікові записи, реєструє групи та дисципліни. </a:t>
            </a:r>
            <a:endParaRPr lang="pl-PL"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519817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F0FEBD0-04C6-679B-B8B8-992F60905BF1}"/>
              </a:ext>
            </a:extLst>
          </p:cNvPr>
          <p:cNvSpPr>
            <a:spLocks noGrp="1"/>
          </p:cNvSpPr>
          <p:nvPr>
            <p:ph type="title"/>
          </p:nvPr>
        </p:nvSpPr>
        <p:spPr/>
        <p:txBody>
          <a:bodyPr>
            <a:normAutofit/>
          </a:bodyPr>
          <a:lstStyle/>
          <a:p>
            <a:pPr algn="ctr"/>
            <a:r>
              <a:rPr lang="uk-UA" sz="2400" b="1" dirty="0">
                <a:latin typeface="Times New Roman" panose="02020603050405020304" pitchFamily="18" charset="0"/>
                <a:cs typeface="Times New Roman" panose="02020603050405020304" pitchFamily="18" charset="0"/>
              </a:rPr>
              <a:t>Структура бази даних</a:t>
            </a:r>
            <a:endParaRPr lang="uk-UA" sz="2400" dirty="0"/>
          </a:p>
        </p:txBody>
      </p:sp>
      <p:pic>
        <p:nvPicPr>
          <p:cNvPr id="4" name="Місце для вмісту 3">
            <a:extLst>
              <a:ext uri="{FF2B5EF4-FFF2-40B4-BE49-F238E27FC236}">
                <a16:creationId xmlns:a16="http://schemas.microsoft.com/office/drawing/2014/main" id="{056B3E2E-468D-96E8-0FCD-FEB8F00AD424}"/>
              </a:ext>
            </a:extLst>
          </p:cNvPr>
          <p:cNvPicPr>
            <a:picLocks noGrp="1" noChangeAspect="1"/>
          </p:cNvPicPr>
          <p:nvPr>
            <p:ph idx="1"/>
          </p:nvPr>
        </p:nvPicPr>
        <p:blipFill rotWithShape="1">
          <a:blip r:embed="rId2"/>
          <a:srcRect b="13324"/>
          <a:stretch/>
        </p:blipFill>
        <p:spPr bwMode="auto">
          <a:xfrm>
            <a:off x="745882" y="1690688"/>
            <a:ext cx="5917746" cy="3135836"/>
          </a:xfrm>
          <a:prstGeom prst="rect">
            <a:avLst/>
          </a:prstGeom>
          <a:ln>
            <a:noFill/>
          </a:ln>
          <a:extLst>
            <a:ext uri="{53640926-AAD7-44D8-BBD7-CCE9431645EC}">
              <a14:shadowObscured xmlns:a14="http://schemas.microsoft.com/office/drawing/2010/main"/>
            </a:ext>
          </a:extLst>
        </p:spPr>
      </p:pic>
      <p:sp>
        <p:nvSpPr>
          <p:cNvPr id="6" name="TextBox 5">
            <a:extLst>
              <a:ext uri="{FF2B5EF4-FFF2-40B4-BE49-F238E27FC236}">
                <a16:creationId xmlns:a16="http://schemas.microsoft.com/office/drawing/2014/main" id="{15DAEDE4-791C-B2D8-0A81-EBC8748ABF6F}"/>
              </a:ext>
            </a:extLst>
          </p:cNvPr>
          <p:cNvSpPr txBox="1"/>
          <p:nvPr/>
        </p:nvSpPr>
        <p:spPr>
          <a:xfrm>
            <a:off x="6663628" y="1499373"/>
            <a:ext cx="4918435" cy="3477875"/>
          </a:xfrm>
          <a:prstGeom prst="rect">
            <a:avLst/>
          </a:prstGeom>
          <a:noFill/>
        </p:spPr>
        <p:txBody>
          <a:bodyPr wrap="square">
            <a:spAutoFit/>
          </a:bodyPr>
          <a:lstStyle/>
          <a:p>
            <a:r>
              <a:rPr lang="uk-UA" sz="2000" dirty="0">
                <a:latin typeface="Times New Roman" panose="02020603050405020304" pitchFamily="18" charset="0"/>
                <a:cs typeface="Times New Roman" panose="02020603050405020304" pitchFamily="18" charset="0"/>
              </a:rPr>
              <a:t>База даних </a:t>
            </a:r>
            <a:r>
              <a:rPr lang="uk-UA" sz="2000" dirty="0" err="1">
                <a:latin typeface="Times New Roman" panose="02020603050405020304" pitchFamily="18" charset="0"/>
                <a:cs typeface="Times New Roman" panose="02020603050405020304" pitchFamily="18" charset="0"/>
              </a:rPr>
              <a:t>спроєктована</a:t>
            </a:r>
            <a:r>
              <a:rPr lang="uk-UA" sz="2000" dirty="0">
                <a:latin typeface="Times New Roman" panose="02020603050405020304" pitchFamily="18" charset="0"/>
                <a:cs typeface="Times New Roman" panose="02020603050405020304" pitchFamily="18" charset="0"/>
              </a:rPr>
              <a:t> в СКБД </a:t>
            </a:r>
            <a:r>
              <a:rPr lang="pl-PL" sz="2000" dirty="0">
                <a:latin typeface="Times New Roman" panose="02020603050405020304" pitchFamily="18" charset="0"/>
                <a:cs typeface="Times New Roman" panose="02020603050405020304" pitchFamily="18" charset="0"/>
              </a:rPr>
              <a:t>SQLite </a:t>
            </a:r>
            <a:r>
              <a:rPr lang="uk-UA" sz="2000" dirty="0">
                <a:latin typeface="Times New Roman" panose="02020603050405020304" pitchFamily="18" charset="0"/>
                <a:cs typeface="Times New Roman" panose="02020603050405020304" pitchFamily="18" charset="0"/>
              </a:rPr>
              <a:t>за допомогою </a:t>
            </a:r>
            <a:r>
              <a:rPr lang="pl-PL" sz="2000" dirty="0">
                <a:latin typeface="Times New Roman" panose="02020603050405020304" pitchFamily="18" charset="0"/>
                <a:cs typeface="Times New Roman" panose="02020603050405020304" pitchFamily="18" charset="0"/>
              </a:rPr>
              <a:t>Flask-SQLAlchemy </a:t>
            </a:r>
            <a:r>
              <a:rPr lang="uk-UA" sz="2000" dirty="0">
                <a:latin typeface="Times New Roman" panose="02020603050405020304" pitchFamily="18" charset="0"/>
                <a:cs typeface="Times New Roman" panose="02020603050405020304" pitchFamily="18" charset="0"/>
              </a:rPr>
              <a:t>й містить 5 взаємопов'язаних моделей:  </a:t>
            </a:r>
            <a:endParaRPr lang="en-US" sz="2000" dirty="0">
              <a:latin typeface="Times New Roman" panose="02020603050405020304" pitchFamily="18" charset="0"/>
              <a:cs typeface="Times New Roman" panose="02020603050405020304" pitchFamily="18" charset="0"/>
            </a:endParaRPr>
          </a:p>
          <a:p>
            <a:r>
              <a:rPr lang="pl-PL" sz="2000" b="1" dirty="0">
                <a:latin typeface="Times New Roman" panose="02020603050405020304" pitchFamily="18" charset="0"/>
                <a:cs typeface="Times New Roman" panose="02020603050405020304" pitchFamily="18" charset="0"/>
              </a:rPr>
              <a:t>User</a:t>
            </a:r>
            <a:r>
              <a:rPr lang="pl-PL" sz="2000" dirty="0">
                <a:latin typeface="Times New Roman" panose="02020603050405020304" pitchFamily="18" charset="0"/>
                <a:cs typeface="Times New Roman" panose="02020603050405020304" pitchFamily="18" charset="0"/>
              </a:rPr>
              <a:t> — </a:t>
            </a:r>
            <a:r>
              <a:rPr lang="uk-UA" sz="2000" dirty="0">
                <a:latin typeface="Times New Roman" panose="02020603050405020304" pitchFamily="18" charset="0"/>
                <a:cs typeface="Times New Roman" panose="02020603050405020304" pitchFamily="18" charset="0"/>
              </a:rPr>
              <a:t>автентифікація та рольова модель користувачів.  </a:t>
            </a:r>
            <a:endParaRPr lang="en-US" sz="2000" dirty="0">
              <a:latin typeface="Times New Roman" panose="02020603050405020304" pitchFamily="18" charset="0"/>
              <a:cs typeface="Times New Roman" panose="02020603050405020304" pitchFamily="18" charset="0"/>
            </a:endParaRPr>
          </a:p>
          <a:p>
            <a:r>
              <a:rPr lang="pl-PL" sz="2000" b="1" dirty="0">
                <a:latin typeface="Times New Roman" panose="02020603050405020304" pitchFamily="18" charset="0"/>
                <a:cs typeface="Times New Roman" panose="02020603050405020304" pitchFamily="18" charset="0"/>
              </a:rPr>
              <a:t>Group </a:t>
            </a:r>
            <a:r>
              <a:rPr lang="uk-UA" sz="2000" b="1" dirty="0">
                <a:latin typeface="Times New Roman" panose="02020603050405020304" pitchFamily="18" charset="0"/>
                <a:cs typeface="Times New Roman" panose="02020603050405020304" pitchFamily="18" charset="0"/>
              </a:rPr>
              <a:t>та </a:t>
            </a:r>
            <a:r>
              <a:rPr lang="pl-PL" sz="2000" b="1" dirty="0">
                <a:latin typeface="Times New Roman" panose="02020603050405020304" pitchFamily="18" charset="0"/>
                <a:cs typeface="Times New Roman" panose="02020603050405020304" pitchFamily="18" charset="0"/>
              </a:rPr>
              <a:t>Subject </a:t>
            </a:r>
            <a:r>
              <a:rPr lang="pl-PL" sz="2000" dirty="0">
                <a:latin typeface="Times New Roman" panose="02020603050405020304" pitchFamily="18" charset="0"/>
                <a:cs typeface="Times New Roman" panose="02020603050405020304" pitchFamily="18" charset="0"/>
              </a:rPr>
              <a:t>— </a:t>
            </a:r>
            <a:r>
              <a:rPr lang="uk-UA" sz="2000" dirty="0">
                <a:latin typeface="Times New Roman" panose="02020603050405020304" pitchFamily="18" charset="0"/>
                <a:cs typeface="Times New Roman" panose="02020603050405020304" pitchFamily="18" charset="0"/>
              </a:rPr>
              <a:t>облік академічних груп та навчальних дисциплін.  </a:t>
            </a:r>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S</a:t>
            </a:r>
            <a:r>
              <a:rPr lang="pl-PL" sz="2000" b="1" dirty="0">
                <a:latin typeface="Times New Roman" panose="02020603050405020304" pitchFamily="18" charset="0"/>
                <a:cs typeface="Times New Roman" panose="02020603050405020304" pitchFamily="18" charset="0"/>
              </a:rPr>
              <a:t>ubject_group </a:t>
            </a:r>
            <a:r>
              <a:rPr lang="pl-PL" sz="2000" dirty="0">
                <a:latin typeface="Times New Roman" panose="02020603050405020304" pitchFamily="18" charset="0"/>
                <a:cs typeface="Times New Roman" panose="02020603050405020304" pitchFamily="18" charset="0"/>
              </a:rPr>
              <a:t>— </a:t>
            </a:r>
            <a:r>
              <a:rPr lang="uk-UA" sz="2000" dirty="0">
                <a:latin typeface="Times New Roman" panose="02020603050405020304" pitchFamily="18" charset="0"/>
                <a:cs typeface="Times New Roman" panose="02020603050405020304" pitchFamily="18" charset="0"/>
              </a:rPr>
              <a:t>таблиця зв'язку «багато-до-багатьох» між предметами та групами.  </a:t>
            </a:r>
            <a:endParaRPr lang="en-US" sz="2000" dirty="0">
              <a:latin typeface="Times New Roman" panose="02020603050405020304" pitchFamily="18" charset="0"/>
              <a:cs typeface="Times New Roman" panose="02020603050405020304" pitchFamily="18" charset="0"/>
            </a:endParaRPr>
          </a:p>
          <a:p>
            <a:r>
              <a:rPr lang="pl-PL" sz="2000" b="1" dirty="0">
                <a:latin typeface="Times New Roman" panose="02020603050405020304" pitchFamily="18" charset="0"/>
                <a:cs typeface="Times New Roman" panose="02020603050405020304" pitchFamily="18" charset="0"/>
              </a:rPr>
              <a:t>SrsLog</a:t>
            </a:r>
            <a:r>
              <a:rPr lang="pl-PL" sz="2000" dirty="0">
                <a:latin typeface="Times New Roman" panose="02020603050405020304" pitchFamily="18" charset="0"/>
                <a:cs typeface="Times New Roman" panose="02020603050405020304" pitchFamily="18" charset="0"/>
              </a:rPr>
              <a:t> — </a:t>
            </a:r>
            <a:r>
              <a:rPr lang="uk-UA" sz="2000" dirty="0" err="1">
                <a:latin typeface="Times New Roman" panose="02020603050405020304" pitchFamily="18" charset="0"/>
                <a:cs typeface="Times New Roman" panose="02020603050405020304" pitchFamily="18" charset="0"/>
              </a:rPr>
              <a:t>транзакційні</a:t>
            </a:r>
            <a:r>
              <a:rPr lang="uk-UA" sz="2000" dirty="0">
                <a:latin typeface="Times New Roman" panose="02020603050405020304" pitchFamily="18" charset="0"/>
                <a:cs typeface="Times New Roman" panose="02020603050405020304" pitchFamily="18" charset="0"/>
              </a:rPr>
              <a:t> </a:t>
            </a:r>
            <a:r>
              <a:rPr lang="uk-UA" sz="2000" dirty="0" err="1">
                <a:latin typeface="Times New Roman" panose="02020603050405020304" pitchFamily="18" charset="0"/>
                <a:cs typeface="Times New Roman" panose="02020603050405020304" pitchFamily="18" charset="0"/>
              </a:rPr>
              <a:t>логи</a:t>
            </a:r>
            <a:r>
              <a:rPr lang="uk-UA" sz="2000" dirty="0">
                <a:latin typeface="Times New Roman" panose="02020603050405020304" pitchFamily="18" charset="0"/>
                <a:cs typeface="Times New Roman" panose="02020603050405020304" pitchFamily="18" charset="0"/>
              </a:rPr>
              <a:t> сесій таймера, що фіксують чистий час та тривалість пауз.</a:t>
            </a:r>
          </a:p>
        </p:txBody>
      </p:sp>
    </p:spTree>
    <p:extLst>
      <p:ext uri="{BB962C8B-B14F-4D97-AF65-F5344CB8AC3E}">
        <p14:creationId xmlns:p14="http://schemas.microsoft.com/office/powerpoint/2010/main" val="10994548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A0961A-B3EF-621F-DF6E-80DD0402A237}"/>
              </a:ext>
            </a:extLst>
          </p:cNvPr>
          <p:cNvSpPr>
            <a:spLocks noGrp="1"/>
          </p:cNvSpPr>
          <p:nvPr>
            <p:ph type="title"/>
          </p:nvPr>
        </p:nvSpPr>
        <p:spPr/>
        <p:txBody>
          <a:bodyPr>
            <a:normAutofit/>
          </a:bodyPr>
          <a:lstStyle/>
          <a:p>
            <a:pPr algn="ctr"/>
            <a:r>
              <a:rPr lang="uk-UA" sz="2400" b="1" dirty="0">
                <a:latin typeface="Times New Roman" panose="02020603050405020304" pitchFamily="18" charset="0"/>
                <a:cs typeface="Times New Roman" panose="02020603050405020304" pitchFamily="18" charset="0"/>
              </a:rPr>
              <a:t>Реалізація сторінки студента</a:t>
            </a:r>
          </a:p>
        </p:txBody>
      </p:sp>
      <p:pic>
        <p:nvPicPr>
          <p:cNvPr id="4" name="Місце для вмісту 3">
            <a:extLst>
              <a:ext uri="{FF2B5EF4-FFF2-40B4-BE49-F238E27FC236}">
                <a16:creationId xmlns:a16="http://schemas.microsoft.com/office/drawing/2014/main" id="{2EBA0692-D425-F642-8FEE-8F9DAFECCDD8}"/>
              </a:ext>
            </a:extLst>
          </p:cNvPr>
          <p:cNvPicPr>
            <a:picLocks noGrp="1" noChangeAspect="1"/>
          </p:cNvPicPr>
          <p:nvPr>
            <p:ph idx="1"/>
          </p:nvPr>
        </p:nvPicPr>
        <p:blipFill>
          <a:blip r:embed="rId2"/>
          <a:stretch>
            <a:fillRect/>
          </a:stretch>
        </p:blipFill>
        <p:spPr>
          <a:xfrm>
            <a:off x="662281" y="2082456"/>
            <a:ext cx="6643493" cy="3639085"/>
          </a:xfrm>
          <a:prstGeom prst="rect">
            <a:avLst/>
          </a:prstGeom>
        </p:spPr>
      </p:pic>
      <p:sp>
        <p:nvSpPr>
          <p:cNvPr id="7" name="TextBox 6">
            <a:extLst>
              <a:ext uri="{FF2B5EF4-FFF2-40B4-BE49-F238E27FC236}">
                <a16:creationId xmlns:a16="http://schemas.microsoft.com/office/drawing/2014/main" id="{983854DC-BBE6-659F-A9A1-BEA614D28032}"/>
              </a:ext>
            </a:extLst>
          </p:cNvPr>
          <p:cNvSpPr txBox="1"/>
          <p:nvPr/>
        </p:nvSpPr>
        <p:spPr>
          <a:xfrm>
            <a:off x="7560297" y="2082456"/>
            <a:ext cx="4427118" cy="2585323"/>
          </a:xfrm>
          <a:prstGeom prst="rect">
            <a:avLst/>
          </a:prstGeom>
          <a:noFill/>
        </p:spPr>
        <p:txBody>
          <a:bodyPr wrap="square">
            <a:spAutoFit/>
          </a:bodyPr>
          <a:lstStyle/>
          <a:p>
            <a:r>
              <a:rPr lang="uk-UA" sz="1800" dirty="0">
                <a:latin typeface="Times New Roman" panose="02020603050405020304" pitchFamily="18" charset="0"/>
                <a:cs typeface="Times New Roman" panose="02020603050405020304" pitchFamily="18" charset="0"/>
              </a:rPr>
              <a:t>Кабінет студент</a:t>
            </a:r>
            <a:r>
              <a:rPr lang="ru-RU" dirty="0">
                <a:latin typeface="Times New Roman" panose="02020603050405020304" pitchFamily="18" charset="0"/>
                <a:cs typeface="Times New Roman" panose="02020603050405020304" pitchFamily="18" charset="0"/>
              </a:rPr>
              <a:t>а </a:t>
            </a:r>
            <a:r>
              <a:rPr lang="uk-UA" sz="1800" dirty="0">
                <a:latin typeface="Times New Roman" panose="02020603050405020304" pitchFamily="18" charset="0"/>
                <a:cs typeface="Times New Roman" panose="02020603050405020304" pitchFamily="18" charset="0"/>
              </a:rPr>
              <a:t>дозволяє </a:t>
            </a:r>
            <a:r>
              <a:rPr lang="uk-UA" sz="1800" dirty="0" err="1">
                <a:latin typeface="Times New Roman" panose="02020603050405020304" pitchFamily="18" charset="0"/>
                <a:cs typeface="Times New Roman" panose="02020603050405020304" pitchFamily="18" charset="0"/>
              </a:rPr>
              <a:t>ініціалізувати</a:t>
            </a:r>
            <a:r>
              <a:rPr lang="uk-UA" sz="1800" dirty="0">
                <a:latin typeface="Times New Roman" panose="02020603050405020304" pitchFamily="18" charset="0"/>
                <a:cs typeface="Times New Roman" panose="02020603050405020304" pitchFamily="18" charset="0"/>
              </a:rPr>
              <a:t> сесію СРС із захистом від дублювання (не можна запустити два таймери одночасно). Логіка розрахунку часу працює на </a:t>
            </a:r>
            <a:r>
              <a:rPr lang="pl-PL" sz="1800" dirty="0">
                <a:latin typeface="Times New Roman" panose="02020603050405020304" pitchFamily="18" charset="0"/>
                <a:cs typeface="Times New Roman" panose="02020603050405020304" pitchFamily="18" charset="0"/>
              </a:rPr>
              <a:t>JavaScript: </a:t>
            </a:r>
            <a:r>
              <a:rPr lang="uk-UA" sz="1800" dirty="0">
                <a:latin typeface="Times New Roman" panose="02020603050405020304" pitchFamily="18" charset="0"/>
                <a:cs typeface="Times New Roman" panose="02020603050405020304" pitchFamily="18" charset="0"/>
              </a:rPr>
              <a:t>при паузі фіксується мітка </a:t>
            </a:r>
            <a:r>
              <a:rPr lang="pl-PL" sz="1800" dirty="0">
                <a:latin typeface="Times New Roman" panose="02020603050405020304" pitchFamily="18" charset="0"/>
                <a:cs typeface="Times New Roman" panose="02020603050405020304" pitchFamily="18" charset="0"/>
              </a:rPr>
              <a:t>pause_start, </a:t>
            </a:r>
            <a:r>
              <a:rPr lang="uk-UA" sz="1800" dirty="0">
                <a:latin typeface="Times New Roman" panose="02020603050405020304" pitchFamily="18" charset="0"/>
                <a:cs typeface="Times New Roman" panose="02020603050405020304" pitchFamily="18" charset="0"/>
              </a:rPr>
              <a:t>а сумарний час бездіяльності записується в </a:t>
            </a:r>
            <a:r>
              <a:rPr lang="pl-PL" sz="1800" dirty="0">
                <a:latin typeface="Times New Roman" panose="02020603050405020304" pitchFamily="18" charset="0"/>
                <a:cs typeface="Times New Roman" panose="02020603050405020304" pitchFamily="18" charset="0"/>
              </a:rPr>
              <a:t>total_paused_seconds. </a:t>
            </a:r>
            <a:r>
              <a:rPr lang="uk-UA" sz="1800" dirty="0">
                <a:latin typeface="Times New Roman" panose="02020603050405020304" pitchFamily="18" charset="0"/>
                <a:cs typeface="Times New Roman" panose="02020603050405020304" pitchFamily="18" charset="0"/>
              </a:rPr>
              <a:t>Рядки активних </a:t>
            </a:r>
            <a:r>
              <a:rPr lang="uk-UA" sz="1800" dirty="0" err="1">
                <a:latin typeface="Times New Roman" panose="02020603050405020304" pitchFamily="18" charset="0"/>
                <a:cs typeface="Times New Roman" panose="02020603050405020304" pitchFamily="18" charset="0"/>
              </a:rPr>
              <a:t>трекерів</a:t>
            </a:r>
            <a:r>
              <a:rPr lang="uk-UA" sz="1800" dirty="0">
                <a:latin typeface="Times New Roman" panose="02020603050405020304" pitchFamily="18" charset="0"/>
                <a:cs typeface="Times New Roman" panose="02020603050405020304" pitchFamily="18" charset="0"/>
              </a:rPr>
              <a:t> </a:t>
            </a:r>
            <a:r>
              <a:rPr lang="uk-UA" sz="1800" dirty="0" err="1">
                <a:latin typeface="Times New Roman" panose="02020603050405020304" pitchFamily="18" charset="0"/>
                <a:cs typeface="Times New Roman" panose="02020603050405020304" pitchFamily="18" charset="0"/>
              </a:rPr>
              <a:t>динамічно</a:t>
            </a:r>
            <a:r>
              <a:rPr lang="uk-UA" sz="1800" dirty="0">
                <a:latin typeface="Times New Roman" panose="02020603050405020304" pitchFamily="18" charset="0"/>
                <a:cs typeface="Times New Roman" panose="02020603050405020304" pitchFamily="18" charset="0"/>
              </a:rPr>
              <a:t> підсвічуються кольором.</a:t>
            </a:r>
            <a:endParaRPr lang="uk-UA"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756134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FC70A2B-FE5F-5FB5-176B-2EAB959D90F9}"/>
              </a:ext>
            </a:extLst>
          </p:cNvPr>
          <p:cNvSpPr>
            <a:spLocks noGrp="1"/>
          </p:cNvSpPr>
          <p:nvPr>
            <p:ph type="title"/>
          </p:nvPr>
        </p:nvSpPr>
        <p:spPr/>
        <p:txBody>
          <a:bodyPr>
            <a:normAutofit/>
          </a:bodyPr>
          <a:lstStyle/>
          <a:p>
            <a:pPr algn="ctr"/>
            <a:r>
              <a:rPr lang="uk-UA" sz="2400" b="1" dirty="0">
                <a:latin typeface="Times New Roman" panose="02020603050405020304" pitchFamily="18" charset="0"/>
                <a:cs typeface="Times New Roman" panose="02020603050405020304" pitchFamily="18" charset="0"/>
              </a:rPr>
              <a:t>Реалізація сторінки викладача</a:t>
            </a:r>
          </a:p>
        </p:txBody>
      </p:sp>
      <p:sp>
        <p:nvSpPr>
          <p:cNvPr id="3" name="Місце для вмісту 2">
            <a:extLst>
              <a:ext uri="{FF2B5EF4-FFF2-40B4-BE49-F238E27FC236}">
                <a16:creationId xmlns:a16="http://schemas.microsoft.com/office/drawing/2014/main" id="{D5A08D76-B01C-35AA-8BB2-4DB648386EA0}"/>
              </a:ext>
            </a:extLst>
          </p:cNvPr>
          <p:cNvSpPr>
            <a:spLocks noGrp="1"/>
          </p:cNvSpPr>
          <p:nvPr>
            <p:ph idx="1"/>
          </p:nvPr>
        </p:nvSpPr>
        <p:spPr>
          <a:xfrm>
            <a:off x="7211506" y="1825625"/>
            <a:ext cx="4142294" cy="4351338"/>
          </a:xfrm>
        </p:spPr>
        <p:txBody>
          <a:bodyPr>
            <a:normAutofit/>
          </a:bodyPr>
          <a:lstStyle/>
          <a:p>
            <a:pPr marL="0" indent="0">
              <a:buNone/>
            </a:pPr>
            <a:r>
              <a:rPr lang="uk-UA" sz="2000" dirty="0">
                <a:latin typeface="Times New Roman" panose="02020603050405020304" pitchFamily="18" charset="0"/>
                <a:cs typeface="Times New Roman" panose="02020603050405020304" pitchFamily="18" charset="0"/>
              </a:rPr>
              <a:t>Аналітична панель забезпечує миттєве сортування даних за групами й предметами на стороні клієнта. Серверний алгоритм автоматично порівнює напрацьовані години з нормативом — профілі «боржників» маркуються темно-пурпуровим кольором. Реалізовано швидкий експорт відомостей у </a:t>
            </a:r>
            <a:r>
              <a:rPr lang="pl-PL" sz="2000" dirty="0">
                <a:latin typeface="Times New Roman" panose="02020603050405020304" pitchFamily="18" charset="0"/>
                <a:cs typeface="Times New Roman" panose="02020603050405020304" pitchFamily="18" charset="0"/>
              </a:rPr>
              <a:t>CSV </a:t>
            </a:r>
            <a:r>
              <a:rPr lang="uk-UA" sz="2000" dirty="0">
                <a:latin typeface="Times New Roman" panose="02020603050405020304" pitchFamily="18" charset="0"/>
                <a:cs typeface="Times New Roman" panose="02020603050405020304" pitchFamily="18" charset="0"/>
              </a:rPr>
              <a:t>та друк.</a:t>
            </a:r>
          </a:p>
        </p:txBody>
      </p:sp>
      <p:pic>
        <p:nvPicPr>
          <p:cNvPr id="4" name="Рисунок 3">
            <a:extLst>
              <a:ext uri="{FF2B5EF4-FFF2-40B4-BE49-F238E27FC236}">
                <a16:creationId xmlns:a16="http://schemas.microsoft.com/office/drawing/2014/main" id="{E334D544-FA6B-85F9-8A33-94B0005F575D}"/>
              </a:ext>
            </a:extLst>
          </p:cNvPr>
          <p:cNvPicPr>
            <a:picLocks noChangeAspect="1"/>
          </p:cNvPicPr>
          <p:nvPr/>
        </p:nvPicPr>
        <p:blipFill>
          <a:blip r:embed="rId2"/>
          <a:stretch>
            <a:fillRect/>
          </a:stretch>
        </p:blipFill>
        <p:spPr>
          <a:xfrm>
            <a:off x="838200" y="1910874"/>
            <a:ext cx="6119495" cy="4180840"/>
          </a:xfrm>
          <a:prstGeom prst="rect">
            <a:avLst/>
          </a:prstGeom>
        </p:spPr>
      </p:pic>
    </p:spTree>
    <p:extLst>
      <p:ext uri="{BB962C8B-B14F-4D97-AF65-F5344CB8AC3E}">
        <p14:creationId xmlns:p14="http://schemas.microsoft.com/office/powerpoint/2010/main" val="2651758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E371787-26A2-FDA5-DBB4-A7059A24CD20}"/>
              </a:ext>
            </a:extLst>
          </p:cNvPr>
          <p:cNvSpPr>
            <a:spLocks noGrp="1"/>
          </p:cNvSpPr>
          <p:nvPr>
            <p:ph type="title"/>
          </p:nvPr>
        </p:nvSpPr>
        <p:spPr/>
        <p:txBody>
          <a:bodyPr>
            <a:normAutofit/>
          </a:bodyPr>
          <a:lstStyle/>
          <a:p>
            <a:pPr algn="ctr"/>
            <a:r>
              <a:rPr lang="uk-UA" sz="2400" b="1" dirty="0">
                <a:latin typeface="Times New Roman" panose="02020603050405020304" pitchFamily="18" charset="0"/>
                <a:cs typeface="Times New Roman" panose="02020603050405020304" pitchFamily="18" charset="0"/>
              </a:rPr>
              <a:t>Реалізація сторінки адміністратора</a:t>
            </a:r>
          </a:p>
        </p:txBody>
      </p:sp>
      <p:sp>
        <p:nvSpPr>
          <p:cNvPr id="3" name="Місце для вмісту 2">
            <a:extLst>
              <a:ext uri="{FF2B5EF4-FFF2-40B4-BE49-F238E27FC236}">
                <a16:creationId xmlns:a16="http://schemas.microsoft.com/office/drawing/2014/main" id="{57CA114B-CA23-DAD3-B9D3-EB4CA92F4AF7}"/>
              </a:ext>
            </a:extLst>
          </p:cNvPr>
          <p:cNvSpPr>
            <a:spLocks noGrp="1"/>
          </p:cNvSpPr>
          <p:nvPr>
            <p:ph idx="1"/>
          </p:nvPr>
        </p:nvSpPr>
        <p:spPr>
          <a:xfrm>
            <a:off x="7145518" y="1825625"/>
            <a:ext cx="4208281" cy="4351338"/>
          </a:xfrm>
        </p:spPr>
        <p:txBody>
          <a:bodyPr>
            <a:normAutofit/>
          </a:bodyPr>
          <a:lstStyle/>
          <a:p>
            <a:pPr marL="0" indent="0">
              <a:buNone/>
            </a:pPr>
            <a:r>
              <a:rPr lang="uk-UA" sz="2000" dirty="0"/>
              <a:t>Панель адміністратора</a:t>
            </a:r>
            <a:r>
              <a:rPr lang="pl-PL" sz="2000" dirty="0"/>
              <a:t> </a:t>
            </a:r>
            <a:r>
              <a:rPr lang="uk-UA" sz="2000" dirty="0"/>
              <a:t>слугує для глобального налаштування навчального процесу й відображає зведену матрицю покриття курсів. Для запобігання людським помилкам під час планування семестру система </a:t>
            </a:r>
            <a:r>
              <a:rPr lang="uk-UA" sz="2000" dirty="0" err="1"/>
              <a:t>динамічно</a:t>
            </a:r>
            <a:r>
              <a:rPr lang="uk-UA" sz="2000" dirty="0"/>
              <a:t> виводить яскраве попередження «Груп не призначено», якщо курс залишився порожнім.</a:t>
            </a:r>
          </a:p>
        </p:txBody>
      </p:sp>
      <p:pic>
        <p:nvPicPr>
          <p:cNvPr id="4" name="Рисунок 3">
            <a:extLst>
              <a:ext uri="{FF2B5EF4-FFF2-40B4-BE49-F238E27FC236}">
                <a16:creationId xmlns:a16="http://schemas.microsoft.com/office/drawing/2014/main" id="{0691AF87-BEA6-E589-6F3B-839353D3F443}"/>
              </a:ext>
            </a:extLst>
          </p:cNvPr>
          <p:cNvPicPr>
            <a:picLocks noChangeAspect="1"/>
          </p:cNvPicPr>
          <p:nvPr/>
        </p:nvPicPr>
        <p:blipFill>
          <a:blip r:embed="rId2"/>
          <a:stretch>
            <a:fillRect/>
          </a:stretch>
        </p:blipFill>
        <p:spPr>
          <a:xfrm>
            <a:off x="838200" y="2238851"/>
            <a:ext cx="6119495" cy="3524885"/>
          </a:xfrm>
          <a:prstGeom prst="rect">
            <a:avLst/>
          </a:prstGeom>
        </p:spPr>
      </p:pic>
    </p:spTree>
    <p:extLst>
      <p:ext uri="{BB962C8B-B14F-4D97-AF65-F5344CB8AC3E}">
        <p14:creationId xmlns:p14="http://schemas.microsoft.com/office/powerpoint/2010/main" val="109838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8DCFB7B-E618-418B-7149-57FCC0CB4B86}"/>
              </a:ext>
            </a:extLst>
          </p:cNvPr>
          <p:cNvSpPr>
            <a:spLocks noGrp="1"/>
          </p:cNvSpPr>
          <p:nvPr>
            <p:ph type="title"/>
          </p:nvPr>
        </p:nvSpPr>
        <p:spPr>
          <a:xfrm>
            <a:off x="838200" y="160255"/>
            <a:ext cx="10515600" cy="606606"/>
          </a:xfrm>
        </p:spPr>
        <p:txBody>
          <a:bodyPr>
            <a:normAutofit/>
          </a:bodyPr>
          <a:lstStyle/>
          <a:p>
            <a:pPr algn="ctr"/>
            <a:r>
              <a:rPr lang="uk-UA" sz="2400" b="1" dirty="0">
                <a:latin typeface="Times New Roman" panose="02020603050405020304" pitchFamily="18" charset="0"/>
                <a:cs typeface="Times New Roman" panose="02020603050405020304" pitchFamily="18" charset="0"/>
              </a:rPr>
              <a:t>Висновки</a:t>
            </a:r>
          </a:p>
        </p:txBody>
      </p:sp>
      <p:sp>
        <p:nvSpPr>
          <p:cNvPr id="3" name="Місце для вмісту 2">
            <a:extLst>
              <a:ext uri="{FF2B5EF4-FFF2-40B4-BE49-F238E27FC236}">
                <a16:creationId xmlns:a16="http://schemas.microsoft.com/office/drawing/2014/main" id="{5EA55138-2A92-3206-1576-DD4EABE0679A}"/>
              </a:ext>
            </a:extLst>
          </p:cNvPr>
          <p:cNvSpPr>
            <a:spLocks noGrp="1"/>
          </p:cNvSpPr>
          <p:nvPr>
            <p:ph idx="1"/>
          </p:nvPr>
        </p:nvSpPr>
        <p:spPr>
          <a:xfrm>
            <a:off x="838200" y="766861"/>
            <a:ext cx="10515600" cy="6268825"/>
          </a:xfrm>
        </p:spPr>
        <p:txBody>
          <a:bodyPr>
            <a:noAutofit/>
          </a:bodyPr>
          <a:lstStyle/>
          <a:p>
            <a:pPr marL="0" indent="0" algn="just">
              <a:lnSpc>
                <a:spcPct val="170000"/>
              </a:lnSpc>
              <a:buNone/>
            </a:pPr>
            <a:r>
              <a:rPr lang="uk-UA" sz="1400" dirty="0">
                <a:latin typeface="Times New Roman" panose="02020603050405020304" pitchFamily="18" charset="0"/>
                <a:cs typeface="Times New Roman" panose="02020603050405020304" pitchFamily="18" charset="0"/>
              </a:rPr>
              <a:t>У першому розділі бакалаврської роботи було проведено постановку завдання, подано теоретичні дані щодо організації самостійної роботи студентів (СРС), огляд уже існуючих аналогів (</a:t>
            </a:r>
            <a:r>
              <a:rPr lang="pl-PL" sz="1400" dirty="0">
                <a:latin typeface="Times New Roman" panose="02020603050405020304" pitchFamily="18" charset="0"/>
                <a:cs typeface="Times New Roman" panose="02020603050405020304" pitchFamily="18" charset="0"/>
              </a:rPr>
              <a:t>Toggl, Clockify, RescueTime), </a:t>
            </a:r>
            <a:r>
              <a:rPr lang="uk-UA" sz="1400" dirty="0">
                <a:latin typeface="Times New Roman" panose="02020603050405020304" pitchFamily="18" charset="0"/>
                <a:cs typeface="Times New Roman" panose="02020603050405020304" pitchFamily="18" charset="0"/>
              </a:rPr>
              <a:t>а також правила щодо запису вхідних даних таймера та їх подальшого відображення в системі.  </a:t>
            </a:r>
          </a:p>
          <a:p>
            <a:pPr marL="0" indent="0" algn="just">
              <a:lnSpc>
                <a:spcPct val="170000"/>
              </a:lnSpc>
              <a:buNone/>
            </a:pPr>
            <a:r>
              <a:rPr lang="uk-UA" sz="1400" dirty="0">
                <a:latin typeface="Times New Roman" panose="02020603050405020304" pitchFamily="18" charset="0"/>
                <a:cs typeface="Times New Roman" panose="02020603050405020304" pitchFamily="18" charset="0"/>
              </a:rPr>
              <a:t>У другому розділі було спроектовано та розроблено реляційну базу даних у 3НФ, створено </a:t>
            </a:r>
            <a:r>
              <a:rPr lang="pl-PL" sz="1400" dirty="0">
                <a:latin typeface="Times New Roman" panose="02020603050405020304" pitchFamily="18" charset="0"/>
                <a:cs typeface="Times New Roman" panose="02020603050405020304" pitchFamily="18" charset="0"/>
              </a:rPr>
              <a:t>UML-</a:t>
            </a:r>
            <a:r>
              <a:rPr lang="uk-UA" sz="1400" dirty="0">
                <a:latin typeface="Times New Roman" panose="02020603050405020304" pitchFamily="18" charset="0"/>
                <a:cs typeface="Times New Roman" panose="02020603050405020304" pitchFamily="18" charset="0"/>
              </a:rPr>
              <a:t>діаграми </a:t>
            </a:r>
            <a:r>
              <a:rPr lang="pl-PL" sz="1400" dirty="0">
                <a:latin typeface="Times New Roman" panose="02020603050405020304" pitchFamily="18" charset="0"/>
                <a:cs typeface="Times New Roman" panose="02020603050405020304" pitchFamily="18" charset="0"/>
              </a:rPr>
              <a:t>use-case </a:t>
            </a:r>
            <a:r>
              <a:rPr lang="uk-UA" sz="1400" dirty="0">
                <a:latin typeface="Times New Roman" panose="02020603050405020304" pitchFamily="18" charset="0"/>
                <a:cs typeface="Times New Roman" panose="02020603050405020304" pitchFamily="18" charset="0"/>
              </a:rPr>
              <a:t>для представлення можливих варіантів взаємодії користувачів (студента, викладача та адміністратора) з </a:t>
            </a:r>
            <a:r>
              <a:rPr lang="uk-UA" sz="1400" dirty="0" err="1">
                <a:latin typeface="Times New Roman" panose="02020603050405020304" pitchFamily="18" charset="0"/>
                <a:cs typeface="Times New Roman" panose="02020603050405020304" pitchFamily="18" charset="0"/>
              </a:rPr>
              <a:t>вебплатформою</a:t>
            </a:r>
            <a:r>
              <a:rPr lang="uk-UA" sz="1400" dirty="0">
                <a:latin typeface="Times New Roman" panose="02020603050405020304" pitchFamily="18" charset="0"/>
                <a:cs typeface="Times New Roman" panose="02020603050405020304" pitchFamily="18" charset="0"/>
              </a:rPr>
              <a:t>. База даних була структурована таким чином, щоб забезпечити ефективне зберігання та управління академічними даними й </a:t>
            </a:r>
            <a:r>
              <a:rPr lang="uk-UA" sz="1400" dirty="0" err="1">
                <a:latin typeface="Times New Roman" panose="02020603050405020304" pitchFamily="18" charset="0"/>
                <a:cs typeface="Times New Roman" panose="02020603050405020304" pitchFamily="18" charset="0"/>
              </a:rPr>
              <a:t>логами</a:t>
            </a:r>
            <a:r>
              <a:rPr lang="uk-UA" sz="1400" dirty="0">
                <a:latin typeface="Times New Roman" panose="02020603050405020304" pitchFamily="18" charset="0"/>
                <a:cs typeface="Times New Roman" panose="02020603050405020304" pitchFamily="18" charset="0"/>
              </a:rPr>
              <a:t> часу.  </a:t>
            </a:r>
          </a:p>
          <a:p>
            <a:pPr marL="0" indent="0" algn="just">
              <a:lnSpc>
                <a:spcPct val="170000"/>
              </a:lnSpc>
              <a:buNone/>
            </a:pPr>
            <a:r>
              <a:rPr lang="uk-UA" sz="1400" dirty="0">
                <a:latin typeface="Times New Roman" panose="02020603050405020304" pitchFamily="18" charset="0"/>
                <a:cs typeface="Times New Roman" panose="02020603050405020304" pitchFamily="18" charset="0"/>
              </a:rPr>
              <a:t>У третьому розділі бакалаврської роботи було розроблено веб-орієнтовану інформаційну систему «</a:t>
            </a:r>
            <a:r>
              <a:rPr lang="pl-PL" sz="1400" dirty="0">
                <a:latin typeface="Times New Roman" panose="02020603050405020304" pitchFamily="18" charset="0"/>
                <a:cs typeface="Times New Roman" panose="02020603050405020304" pitchFamily="18" charset="0"/>
              </a:rPr>
              <a:t>EduTimeTracker». </a:t>
            </a:r>
            <a:r>
              <a:rPr lang="uk-UA" sz="1400" dirty="0">
                <a:latin typeface="Times New Roman" panose="02020603050405020304" pitchFamily="18" charset="0"/>
                <a:cs typeface="Times New Roman" panose="02020603050405020304" pitchFamily="18" charset="0"/>
              </a:rPr>
              <a:t>Описано технології розроблення </a:t>
            </a:r>
            <a:r>
              <a:rPr lang="pl-PL" sz="1400" dirty="0">
                <a:latin typeface="Times New Roman" panose="02020603050405020304" pitchFamily="18" charset="0"/>
                <a:cs typeface="Times New Roman" panose="02020603050405020304" pitchFamily="18" charset="0"/>
              </a:rPr>
              <a:t>back-end (Python, Flask, SQLAlchemy) </a:t>
            </a:r>
            <a:r>
              <a:rPr lang="uk-UA" sz="1400" dirty="0">
                <a:latin typeface="Times New Roman" panose="02020603050405020304" pitchFamily="18" charset="0"/>
                <a:cs typeface="Times New Roman" panose="02020603050405020304" pitchFamily="18" charset="0"/>
              </a:rPr>
              <a:t>та </a:t>
            </a:r>
            <a:r>
              <a:rPr lang="pl-PL" sz="1400" dirty="0">
                <a:latin typeface="Times New Roman" panose="02020603050405020304" pitchFamily="18" charset="0"/>
                <a:cs typeface="Times New Roman" panose="02020603050405020304" pitchFamily="18" charset="0"/>
              </a:rPr>
              <a:t>front-end (Bootstrap 5, JavaScript) </a:t>
            </a:r>
            <a:r>
              <a:rPr lang="uk-UA" sz="1400" dirty="0">
                <a:latin typeface="Times New Roman" panose="02020603050405020304" pitchFamily="18" charset="0"/>
                <a:cs typeface="Times New Roman" panose="02020603050405020304" pitchFamily="18" charset="0"/>
              </a:rPr>
              <a:t>частин системи, реалізовано вигляд та функціонал основних кабінетів додатка, таких як кабінет студента з інтерактивним таймером пауз, аналітична панель викладача з моніторингом боржників та кабінет адміністратора. Також було ведено тестування функціоналу системи методом «чорної скриньки», що підтвердило її відповідність поставленим вимогам та задачам роботи.  </a:t>
            </a:r>
          </a:p>
          <a:p>
            <a:pPr marL="0" indent="0" algn="just">
              <a:lnSpc>
                <a:spcPct val="170000"/>
              </a:lnSpc>
              <a:buNone/>
            </a:pPr>
            <a:r>
              <a:rPr lang="uk-UA" sz="1400" dirty="0">
                <a:latin typeface="Times New Roman" panose="02020603050405020304" pitchFamily="18" charset="0"/>
                <a:cs typeface="Times New Roman" panose="02020603050405020304" pitchFamily="18" charset="0"/>
              </a:rPr>
              <a:t>В результаті дипломної роботи було створено веб-</a:t>
            </a:r>
            <a:r>
              <a:rPr lang="uk-UA" sz="1400" dirty="0" err="1">
                <a:latin typeface="Times New Roman" panose="02020603050405020304" pitchFamily="18" charset="0"/>
                <a:cs typeface="Times New Roman" panose="02020603050405020304" pitchFamily="18" charset="0"/>
              </a:rPr>
              <a:t>ориєнтовану</a:t>
            </a:r>
            <a:r>
              <a:rPr lang="uk-UA" sz="1400" dirty="0">
                <a:latin typeface="Times New Roman" panose="02020603050405020304" pitchFamily="18" charset="0"/>
                <a:cs typeface="Times New Roman" panose="02020603050405020304" pitchFamily="18" charset="0"/>
              </a:rPr>
              <a:t> інформаційну систему обліку робочого часу здобувачів освіти «</a:t>
            </a:r>
            <a:r>
              <a:rPr lang="pl-PL" sz="1400" dirty="0">
                <a:latin typeface="Times New Roman" panose="02020603050405020304" pitchFamily="18" charset="0"/>
                <a:cs typeface="Times New Roman" panose="02020603050405020304" pitchFamily="18" charset="0"/>
              </a:rPr>
              <a:t>EduTimeTracker». </a:t>
            </a:r>
            <a:r>
              <a:rPr lang="uk-UA" sz="1400" dirty="0">
                <a:latin typeface="Times New Roman" panose="02020603050405020304" pitchFamily="18" charset="0"/>
                <a:cs typeface="Times New Roman" panose="02020603050405020304" pitchFamily="18" charset="0"/>
              </a:rPr>
              <a:t>Застосунок забезпечує зручний інтерфейс для фіксації навчальних сесій, перегляду статистики СРС та автоматизованого контролю виконання планів. Використання сучасних технологій, таких як </a:t>
            </a:r>
            <a:r>
              <a:rPr lang="pl-PL" sz="1400" dirty="0">
                <a:latin typeface="Times New Roman" panose="02020603050405020304" pitchFamily="18" charset="0"/>
                <a:cs typeface="Times New Roman" panose="02020603050405020304" pitchFamily="18" charset="0"/>
              </a:rPr>
              <a:t>Python </a:t>
            </a:r>
            <a:r>
              <a:rPr lang="uk-UA" sz="1400" dirty="0">
                <a:latin typeface="Times New Roman" panose="02020603050405020304" pitchFamily="18" charset="0"/>
                <a:cs typeface="Times New Roman" panose="02020603050405020304" pitchFamily="18" charset="0"/>
              </a:rPr>
              <a:t>та фреймворк </a:t>
            </a:r>
            <a:r>
              <a:rPr lang="pl-PL" sz="1400" dirty="0">
                <a:latin typeface="Times New Roman" panose="02020603050405020304" pitchFamily="18" charset="0"/>
                <a:cs typeface="Times New Roman" panose="02020603050405020304" pitchFamily="18" charset="0"/>
              </a:rPr>
              <a:t>Flask, </a:t>
            </a:r>
            <a:r>
              <a:rPr lang="uk-UA" sz="1400" dirty="0">
                <a:latin typeface="Times New Roman" panose="02020603050405020304" pitchFamily="18" charset="0"/>
                <a:cs typeface="Times New Roman" panose="02020603050405020304" pitchFamily="18" charset="0"/>
              </a:rPr>
              <a:t>дозволило створити надійний та ефективний інструмент, який відповідає сучасним вимогам </a:t>
            </a:r>
            <a:r>
              <a:rPr lang="uk-UA" sz="1400" dirty="0" err="1">
                <a:latin typeface="Times New Roman" panose="02020603050405020304" pitchFamily="18" charset="0"/>
                <a:cs typeface="Times New Roman" panose="02020603050405020304" pitchFamily="18" charset="0"/>
              </a:rPr>
              <a:t>цифровізації</a:t>
            </a:r>
            <a:r>
              <a:rPr lang="uk-UA" sz="1400" dirty="0">
                <a:latin typeface="Times New Roman" panose="02020603050405020304" pitchFamily="18" charset="0"/>
                <a:cs typeface="Times New Roman" panose="02020603050405020304" pitchFamily="18" charset="0"/>
              </a:rPr>
              <a:t> освіти. </a:t>
            </a:r>
          </a:p>
        </p:txBody>
      </p:sp>
    </p:spTree>
    <p:extLst>
      <p:ext uri="{BB962C8B-B14F-4D97-AF65-F5344CB8AC3E}">
        <p14:creationId xmlns:p14="http://schemas.microsoft.com/office/powerpoint/2010/main" val="3964788090"/>
      </p:ext>
    </p:extLst>
  </p:cSld>
  <p:clrMapOvr>
    <a:masterClrMapping/>
  </p:clrMapOvr>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441</TotalTime>
  <Words>814</Words>
  <Application>Microsoft Office PowerPoint</Application>
  <PresentationFormat>Широкий екран</PresentationFormat>
  <Paragraphs>34</Paragraphs>
  <Slides>9</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9</vt:i4>
      </vt:variant>
    </vt:vector>
  </HeadingPairs>
  <TitlesOfParts>
    <vt:vector size="14" baseType="lpstr">
      <vt:lpstr>Arial</vt:lpstr>
      <vt:lpstr>Calibri</vt:lpstr>
      <vt:lpstr>Calibri Light</vt:lpstr>
      <vt:lpstr>Times New Roman</vt:lpstr>
      <vt:lpstr>Тема Office</vt:lpstr>
      <vt:lpstr>Кваліфікаційна бакалаврська робота на тему: Розроблення інформаційної системи обліку робочого часу здобувачів освіти під час самостійної роботи </vt:lpstr>
      <vt:lpstr>Презентація PowerPoint</vt:lpstr>
      <vt:lpstr>Огляд аналога EduTimeTracker </vt:lpstr>
      <vt:lpstr>Діаграма прецендентів</vt:lpstr>
      <vt:lpstr>Структура бази даних</vt:lpstr>
      <vt:lpstr>Реалізація сторінки студента</vt:lpstr>
      <vt:lpstr>Реалізація сторінки викладача</vt:lpstr>
      <vt:lpstr>Реалізація сторінки адміністратора</vt:lpstr>
      <vt:lpstr>Висновки</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Кваліфікаційна робота на тему: Розроблення інформаційної системи обліку робочого часу здобувачів освіти під час самостійної роботи </dc:title>
  <dc:creator>Ніка Панева</dc:creator>
  <cp:lastModifiedBy>Ніка Панева</cp:lastModifiedBy>
  <cp:revision>4</cp:revision>
  <dcterms:created xsi:type="dcterms:W3CDTF">2026-06-20T19:11:40Z</dcterms:created>
  <dcterms:modified xsi:type="dcterms:W3CDTF">2026-06-22T16:44:23Z</dcterms:modified>
</cp:coreProperties>
</file>