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69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10" d="100"/>
          <a:sy n="110" d="100"/>
        </p:scale>
        <p:origin x="-2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1AFA7-7AE2-41D3-A39B-F8405017730F}" type="datetimeFigureOut">
              <a:rPr lang="uk-UA" smtClean="0"/>
              <a:t>17.06.2026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46B63-F5A2-4819-BEF4-A3F858291BB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717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39115"/>
            <a:ext cx="8229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Розроблення</a:t>
            </a:r>
            <a:r>
              <a:rPr lang="en-US" sz="3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uk-UA" sz="3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автоматизованої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системи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uk-UA" sz="3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управління припливно-витяжною установкою на базі контролера </a:t>
            </a:r>
            <a:r>
              <a:rPr lang="en-US" sz="30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Simatic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S7-1200</a:t>
            </a:r>
            <a:endParaRPr lang="en-US" sz="3000" dirty="0"/>
          </a:p>
          <a:p>
            <a:pPr marL="0" indent="0" algn="ctr">
              <a:buNone/>
            </a:pP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2367915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Виконав: студент групи СІ-22-1</a:t>
            </a:r>
            <a:endParaRPr lang="en-US" sz="1800" dirty="0"/>
          </a:p>
          <a:p>
            <a:pPr marL="0" indent="0" algn="ctr">
              <a:buNone/>
            </a:pPr>
            <a:r>
              <a:rPr lang="uk-UA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Костюк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uk-UA" sz="18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uk-UA" sz="18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Керівник: доцент каф. ІТТС, к.т.н.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Микола НИКОЛАЙЧУК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Щит управління</a:t>
            </a:r>
            <a:endParaRPr lang="en-US" sz="2000" dirty="0"/>
          </a:p>
        </p:txBody>
      </p:sp>
      <p:pic>
        <p:nvPicPr>
          <p:cNvPr id="8194" name="Picture 2" descr="Imag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" y="1414732"/>
            <a:ext cx="36957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Imag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86" y="1414732"/>
            <a:ext cx="394976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Алгоритм управління</a:t>
            </a:r>
            <a:endParaRPr lang="en-US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823" y="577971"/>
            <a:ext cx="4157932" cy="44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Програмування контролера</a:t>
            </a:r>
            <a:endParaRPr lang="en-US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22" y="715992"/>
            <a:ext cx="24860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702" y="1121434"/>
            <a:ext cx="4424914" cy="353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ПІД-регулятор   </a:t>
            </a: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PID_Compact_2</a:t>
            </a:r>
            <a:endParaRPr lang="en-U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33" y="1147313"/>
            <a:ext cx="5426016" cy="427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11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HMI-</a:t>
            </a: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панель</a:t>
            </a:r>
            <a:endParaRPr lang="en-US" sz="2000" dirty="0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5" y="1759787"/>
            <a:ext cx="391245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924" y="1759788"/>
            <a:ext cx="39624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11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Операторна панель </a:t>
            </a: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KTP400</a:t>
            </a:r>
            <a:endParaRPr lang="en-US" sz="2000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1"/>
          <a:stretch>
            <a:fillRect/>
          </a:stretch>
        </p:blipFill>
        <p:spPr bwMode="auto">
          <a:xfrm>
            <a:off x="457200" y="1409700"/>
            <a:ext cx="36004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>
            <a:fillRect/>
          </a:stretch>
        </p:blipFill>
        <p:spPr bwMode="auto">
          <a:xfrm>
            <a:off x="4572000" y="1409700"/>
            <a:ext cx="36004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456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421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Дякую за увагу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Актуальність та мета роботи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88123" y="2083278"/>
            <a:ext cx="5029200" cy="1544129"/>
          </a:xfrm>
          <a:prstGeom prst="rect">
            <a:avLst/>
          </a:prstGeom>
          <a:solidFill>
            <a:srgbClr val="EDF4FC"/>
          </a:solidFill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1E27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Мета: </a:t>
            </a:r>
            <a:r>
              <a:rPr lang="uk-UA" sz="1400" dirty="0"/>
              <a:t>розроблення автоматизованої системи управління припливно-витяжною установкою на базі контролера </a:t>
            </a:r>
            <a:r>
              <a:rPr lang="uk-UA" sz="1400" dirty="0" err="1"/>
              <a:t>Simatic</a:t>
            </a:r>
            <a:r>
              <a:rPr lang="uk-UA" sz="1400" dirty="0"/>
              <a:t> S7-1200 із забезпеченням автоматичного регулювання параметрів мікроклімату, розробленням апаратної конфігурації системи та програмного забезпечення в середовищі TIA </a:t>
            </a:r>
            <a:r>
              <a:rPr lang="uk-UA" sz="1400" dirty="0" err="1"/>
              <a:t>Portal</a:t>
            </a:r>
            <a:r>
              <a:rPr lang="uk-UA" sz="1400" dirty="0"/>
              <a:t>, а також верифікацією розробленого рішення шляхом симуляції та налагодження.</a:t>
            </a:r>
            <a:endParaRPr lang="en-US" sz="1300" dirty="0"/>
          </a:p>
        </p:txBody>
      </p:sp>
      <p:sp>
        <p:nvSpPr>
          <p:cNvPr id="7" name="Text 2"/>
          <p:cNvSpPr/>
          <p:nvPr/>
        </p:nvSpPr>
        <p:spPr>
          <a:xfrm>
            <a:off x="3764568" y="871268"/>
            <a:ext cx="5029200" cy="1009290"/>
          </a:xfrm>
          <a:prstGeom prst="rect">
            <a:avLst/>
          </a:prstGeom>
          <a:solidFill>
            <a:srgbClr val="EDF4FC"/>
          </a:solidFill>
          <a:ln/>
        </p:spPr>
        <p:txBody>
          <a:bodyPr wrap="square" rtlCol="0" anchor="ctr"/>
          <a:lstStyle/>
          <a:p>
            <a:r>
              <a:rPr lang="uk-UA" sz="1400" b="1" dirty="0"/>
              <a:t>Об'єкт дослідження</a:t>
            </a:r>
            <a:r>
              <a:rPr lang="uk-UA" sz="1400" dirty="0"/>
              <a:t> – припливно-витяжна вентиляційна установка як об'єкт автоматизації із сукупністю технологічних параметрів, що підлягають контролю та регулюванню.</a:t>
            </a:r>
          </a:p>
        </p:txBody>
      </p:sp>
      <p:sp>
        <p:nvSpPr>
          <p:cNvPr id="8" name="Text 2"/>
          <p:cNvSpPr/>
          <p:nvPr/>
        </p:nvSpPr>
        <p:spPr>
          <a:xfrm>
            <a:off x="3497149" y="3907766"/>
            <a:ext cx="5029200" cy="1009290"/>
          </a:xfrm>
          <a:prstGeom prst="rect">
            <a:avLst/>
          </a:prstGeom>
          <a:solidFill>
            <a:srgbClr val="EDF4FC"/>
          </a:solidFill>
          <a:ln/>
        </p:spPr>
        <p:txBody>
          <a:bodyPr wrap="square" rtlCol="0" anchor="ctr"/>
          <a:lstStyle/>
          <a:p>
            <a:r>
              <a:rPr lang="uk-UA" sz="1400" b="1" dirty="0"/>
              <a:t>Предмет дослідження</a:t>
            </a:r>
            <a:r>
              <a:rPr lang="uk-UA" sz="1400" dirty="0"/>
              <a:t> – методи, алгоритми та засоби автоматизованого управління припливно-витяжною установкою на базі програмованого логічного контролера </a:t>
            </a:r>
            <a:r>
              <a:rPr lang="uk-UA" sz="1400" dirty="0" err="1"/>
              <a:t>Simatic</a:t>
            </a:r>
            <a:r>
              <a:rPr lang="uk-UA" sz="1400" dirty="0"/>
              <a:t> S7-1200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Функціональна схема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140" y="575064"/>
            <a:ext cx="60452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Датчики та виконавчі механізми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834" y="597765"/>
            <a:ext cx="1812577" cy="1468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319" y="627152"/>
            <a:ext cx="1691768" cy="147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694" y="1024023"/>
            <a:ext cx="957561" cy="109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597765"/>
            <a:ext cx="1828174" cy="181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23" y="2099681"/>
            <a:ext cx="1971485" cy="148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312" y="734346"/>
            <a:ext cx="1664687" cy="133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8" y="2146497"/>
            <a:ext cx="1319842" cy="1643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367" y="2649580"/>
            <a:ext cx="1066716" cy="224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250" y="2879823"/>
            <a:ext cx="138906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5" y="2649580"/>
            <a:ext cx="1580284" cy="189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</a:t>
            </a:r>
            <a:r>
              <a:rPr lang="en-US" sz="2000" b="1" dirty="0" err="1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52"/>
          <a:stretch>
            <a:fillRect/>
          </a:stretch>
        </p:blipFill>
        <p:spPr bwMode="auto">
          <a:xfrm>
            <a:off x="1682151" y="1173193"/>
            <a:ext cx="6056313" cy="403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Device &amp; Network</a:t>
            </a:r>
            <a:endParaRPr lang="en-US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24"/>
          <a:stretch>
            <a:fillRect/>
          </a:stretch>
        </p:blipFill>
        <p:spPr bwMode="auto">
          <a:xfrm>
            <a:off x="1679575" y="887382"/>
            <a:ext cx="5605463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  <p:txBody>
          <a:bodyPr/>
          <a:lstStyle/>
          <a:p>
            <a:endParaRPr lang="uk-UA" dirty="0"/>
          </a:p>
        </p:txBody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Силова частина</a:t>
            </a:r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0995"/>
            <a:ext cx="8336611" cy="305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Підключення дискретних входів</a:t>
            </a: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70" y="502920"/>
            <a:ext cx="7720641" cy="462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02920"/>
          </a:xfrm>
          <a:prstGeom prst="rect">
            <a:avLst/>
          </a:prstGeom>
          <a:solidFill>
            <a:srgbClr val="5B5EA6"/>
          </a:solidFill>
          <a:ln w="12700">
            <a:solidFill>
              <a:srgbClr val="5B5E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0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uk-UA" sz="2000" b="1" dirty="0" smtClean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Підключення дискретних виходів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9" y="502921"/>
            <a:ext cx="7458178" cy="448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168</Words>
  <Application>Microsoft Office PowerPoint</Application>
  <PresentationFormat>Экран (16:9)</PresentationFormat>
  <Paragraphs>40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Aspire</cp:lastModifiedBy>
  <cp:revision>7</cp:revision>
  <dcterms:created xsi:type="dcterms:W3CDTF">2026-06-16T19:38:59Z</dcterms:created>
  <dcterms:modified xsi:type="dcterms:W3CDTF">2026-06-16T23:19:58Z</dcterms:modified>
</cp:coreProperties>
</file>