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0" r:id="rId2"/>
    <p:sldId id="270" r:id="rId3"/>
    <p:sldId id="258" r:id="rId4"/>
    <p:sldId id="259" r:id="rId5"/>
    <p:sldId id="261" r:id="rId6"/>
    <p:sldId id="262" r:id="rId7"/>
    <p:sldId id="263" r:id="rId8"/>
    <p:sldId id="264" r:id="rId9"/>
    <p:sldId id="267" r:id="rId10"/>
    <p:sldId id="273" r:id="rId11"/>
    <p:sldId id="274" r:id="rId12"/>
    <p:sldId id="275" r:id="rId13"/>
    <p:sldId id="277" r:id="rId14"/>
    <p:sldId id="278" r:id="rId15"/>
    <p:sldId id="279" r:id="rId16"/>
    <p:sldId id="276" r:id="rId17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67" y="9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BC162D-32D1-4CDD-8F4A-18192AF4CFFE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86549-90A8-437B-AEC1-DD235CA1166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217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75550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27703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820924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27398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96777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559785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8929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5689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2649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1001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012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33066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93114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96745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32153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4994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5828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59133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8657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577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2913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9908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5494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694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9204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772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4270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72757-48B1-4470-9C65-20D35EE64000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3868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68083" y="181155"/>
            <a:ext cx="94804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МІНІСТЕРСТВО ОСВІТИ І НАУКИ УКРАЇНИ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ru-RU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ІВАНО-ФРАНКІВСЬКИЙ НАЦІОНАЛЬНИЙ ТЕХНІЧНИЙ УНІВЕРСИТЕТ НАФТИ І ГАЗУ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Інститут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архітектури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 та </a:t>
            </a:r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будівництва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 ''ІФНТУНГ-</a:t>
            </a:r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ДонНАБА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'' </a:t>
            </a:r>
            <a:endParaRPr lang="ru-RU" altLang="uk-UA" b="1" dirty="0" smtClean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uk-UA" altLang="uk-UA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Кафедра Будівництва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5" name="Picture 9" descr="Символи університету | Івано-Франківський національний технічний  університет нафти і газ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551" y="1583097"/>
            <a:ext cx="1590675" cy="200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11"/>
          <p:cNvSpPr>
            <a:spLocks noChangeArrowheads="1"/>
          </p:cNvSpPr>
          <p:nvPr/>
        </p:nvSpPr>
        <p:spPr bwMode="auto">
          <a:xfrm>
            <a:off x="733246" y="3889375"/>
            <a:ext cx="106918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2800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МАГІСТЕРСЬКА РОБОТА</a:t>
            </a:r>
            <a:endParaRPr lang="uk-UA" altLang="uk-UA" sz="2800" dirty="0"/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008423" y="4423524"/>
            <a:ext cx="9398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на тему: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Спорудження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10-ти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поверхового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будинку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м.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методик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енергоефективності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будівель</a:t>
            </a:r>
            <a:endParaRPr lang="ru-RU" altLang="en-US" sz="2000" b="1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15"/>
          <p:cNvSpPr>
            <a:spLocks noChangeArrowheads="1"/>
          </p:cNvSpPr>
          <p:nvPr/>
        </p:nvSpPr>
        <p:spPr bwMode="auto">
          <a:xfrm>
            <a:off x="5762445" y="5263522"/>
            <a:ext cx="588081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Виконав </a:t>
            </a:r>
            <a:r>
              <a:rPr lang="uk-UA" altLang="uk-UA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студент </a:t>
            </a:r>
            <a:r>
              <a:rPr lang="uk-UA" altLang="uk-UA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Василь МОРКВА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eaLnBrk="1" hangingPunct="1"/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Керівники: </a:t>
            </a:r>
            <a:r>
              <a:rPr lang="uk-UA" altLang="uk-UA" dirty="0" err="1">
                <a:latin typeface="Times New Roman" panose="02020603050405020304" pitchFamily="18" charset="0"/>
                <a:cs typeface="Calibri" panose="020F0502020204030204" pitchFamily="34" charset="0"/>
              </a:rPr>
              <a:t>к</a:t>
            </a:r>
            <a:r>
              <a:rPr lang="uk-UA" altLang="uk-UA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.т.н</a:t>
            </a:r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., </a:t>
            </a:r>
            <a:r>
              <a:rPr lang="uk-UA" altLang="uk-UA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доц</a:t>
            </a:r>
            <a:r>
              <a:rPr lang="uk-UA" altLang="uk-UA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.  Ігор ПАЛІЙЧУК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1" name="Прямоугольник 17"/>
          <p:cNvSpPr>
            <a:spLocks noChangeArrowheads="1"/>
          </p:cNvSpPr>
          <p:nvPr/>
        </p:nvSpPr>
        <p:spPr bwMode="auto">
          <a:xfrm>
            <a:off x="4239704" y="6488113"/>
            <a:ext cx="26649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  – </a:t>
            </a:r>
            <a:r>
              <a:rPr lang="uk-UA" altLang="uk-UA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2025</a:t>
            </a:r>
            <a:endParaRPr lang="uk-UA" altLang="uk-UA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6535" y="1459177"/>
            <a:ext cx="2286319" cy="234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93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572" y="0"/>
            <a:ext cx="96888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033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572" y="0"/>
            <a:ext cx="96888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4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572" y="0"/>
            <a:ext cx="96888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58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184" y="0"/>
            <a:ext cx="97036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72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184" y="0"/>
            <a:ext cx="97036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71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184" y="0"/>
            <a:ext cx="97036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1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39" y="0"/>
            <a:ext cx="96861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69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572" y="0"/>
            <a:ext cx="96888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238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393" y="0"/>
            <a:ext cx="96892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609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572" y="0"/>
            <a:ext cx="96888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383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572" y="0"/>
            <a:ext cx="96888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652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572" y="0"/>
            <a:ext cx="96888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701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873" y="0"/>
            <a:ext cx="48542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379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873" y="0"/>
            <a:ext cx="48542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448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873" y="0"/>
            <a:ext cx="48542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7664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5111</TotalTime>
  <Words>71</Words>
  <Application>Microsoft Office PowerPoint</Application>
  <PresentationFormat>Широкоэкранный</PresentationFormat>
  <Paragraphs>25</Paragraphs>
  <Slides>16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37</cp:revision>
  <dcterms:created xsi:type="dcterms:W3CDTF">2023-06-09T22:08:13Z</dcterms:created>
  <dcterms:modified xsi:type="dcterms:W3CDTF">2025-11-24T13:47:12Z</dcterms:modified>
</cp:coreProperties>
</file>