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60" r:id="rId2"/>
    <p:sldId id="270" r:id="rId3"/>
    <p:sldId id="258" r:id="rId4"/>
    <p:sldId id="259" r:id="rId5"/>
    <p:sldId id="261" r:id="rId6"/>
    <p:sldId id="262" r:id="rId7"/>
    <p:sldId id="263" r:id="rId8"/>
    <p:sldId id="264" r:id="rId9"/>
    <p:sldId id="267" r:id="rId10"/>
    <p:sldId id="273" r:id="rId11"/>
    <p:sldId id="274" r:id="rId12"/>
    <p:sldId id="275" r:id="rId13"/>
    <p:sldId id="277" r:id="rId14"/>
    <p:sldId id="278" r:id="rId15"/>
    <p:sldId id="279" r:id="rId16"/>
    <p:sldId id="276" r:id="rId17"/>
  </p:sldIdLst>
  <p:sldSz cx="12192000" cy="6858000"/>
  <p:notesSz cx="6858000" cy="9144000"/>
  <p:defaultTextStyle>
    <a:defPPr>
      <a:defRPr lang="uk-UA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48" d="100"/>
          <a:sy n="48" d="100"/>
        </p:scale>
        <p:origin x="67" y="92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BC162D-32D1-4CDD-8F4A-18192AF4CFFE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086549-90A8-437B-AEC1-DD235CA11665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52177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55505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10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427703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11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8209240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00273980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096777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45597852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589291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16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956890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2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5264931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3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21001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4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00012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5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30330666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6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8593114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7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95967454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8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32321536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7086549-90A8-437B-AEC1-DD235CA11665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349940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258288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591332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0486579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7157739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429136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79908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915494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24694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5492047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867728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91427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D72757-48B1-4470-9C65-20D35EE64000}" type="datetimeFigureOut">
              <a:rPr lang="uk-UA" smtClean="0"/>
              <a:t>24.11.2025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F25A96-CF96-4809-9C8E-CF2022B0573C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513868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uk-UA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268083" y="181155"/>
            <a:ext cx="948043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МІНІСТЕРСТВО ОСВІТИ І НАУКИ УКРАЇНИ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ІВАНО-ФРАНКІВСЬКИЙ НАЦІОНАЛЬНИЙ ТЕХНІЧНИЙ УНІВЕРСИТЕТ НАФТИ І ГАЗУ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Інститут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архітектури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та 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будівництва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 ''ІФНТУНГ-</a:t>
            </a:r>
            <a:r>
              <a:rPr lang="ru-RU" altLang="uk-UA" b="1" dirty="0" err="1">
                <a:latin typeface="Times New Roman" panose="02020603050405020304" pitchFamily="18" charset="0"/>
                <a:cs typeface="Calibri" panose="020F0502020204030204" pitchFamily="34" charset="0"/>
              </a:rPr>
              <a:t>ДонНАБА</a:t>
            </a:r>
            <a:r>
              <a:rPr lang="ru-RU" altLang="uk-UA" b="1" dirty="0">
                <a:latin typeface="Times New Roman" panose="02020603050405020304" pitchFamily="18" charset="0"/>
                <a:cs typeface="Calibri" panose="020F0502020204030204" pitchFamily="34" charset="0"/>
              </a:rPr>
              <a:t>'' </a:t>
            </a:r>
            <a:endParaRPr lang="ru-RU" altLang="uk-UA" b="1" dirty="0" smtClean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algn="ctr"/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Кафедра Будівництва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pic>
        <p:nvPicPr>
          <p:cNvPr id="5" name="Picture 9" descr="Символи університету | Івано-Франківський національний технічний  університет нафти і газу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8551" y="1583097"/>
            <a:ext cx="1590675" cy="2008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11"/>
          <p:cNvSpPr>
            <a:spLocks noChangeArrowheads="1"/>
          </p:cNvSpPr>
          <p:nvPr/>
        </p:nvSpPr>
        <p:spPr bwMode="auto">
          <a:xfrm>
            <a:off x="733246" y="3889375"/>
            <a:ext cx="10691813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/>
            <a:r>
              <a:rPr lang="uk-UA" altLang="uk-UA" sz="2800" b="1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МАГІСТЕРСЬКА РОБОТА</a:t>
            </a:r>
            <a:endParaRPr lang="uk-UA" altLang="uk-UA" sz="2800" dirty="0"/>
          </a:p>
        </p:txBody>
      </p:sp>
      <p:sp>
        <p:nvSpPr>
          <p:cNvPr id="9" name="Прямоугольник 13"/>
          <p:cNvSpPr>
            <a:spLocks noChangeArrowheads="1"/>
          </p:cNvSpPr>
          <p:nvPr/>
        </p:nvSpPr>
        <p:spPr bwMode="auto">
          <a:xfrm>
            <a:off x="1008423" y="4423524"/>
            <a:ext cx="93980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/>
            <a:r>
              <a:rPr lang="uk-UA" altLang="uk-UA" sz="2000" b="1" dirty="0">
                <a:latin typeface="Times New Roman" panose="02020603050405020304" pitchFamily="18" charset="0"/>
                <a:cs typeface="Calibri" panose="020F0502020204030204" pitchFamily="34" charset="0"/>
              </a:rPr>
              <a:t>на тему: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Спорудження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10-ти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поверхового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будинку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у м.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Рівне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із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аналізом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методик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розрахунку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енергоефективності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будівель</a:t>
            </a:r>
            <a:endParaRPr lang="ru-RU" altLang="en-US" sz="2000" b="1" dirty="0">
              <a:highlight>
                <a:srgbClr val="FFFF00"/>
              </a:highligh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15"/>
          <p:cNvSpPr>
            <a:spLocks noChangeArrowheads="1"/>
          </p:cNvSpPr>
          <p:nvPr/>
        </p:nvSpPr>
        <p:spPr bwMode="auto">
          <a:xfrm>
            <a:off x="5762445" y="5263522"/>
            <a:ext cx="5880819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Виконав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студент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Василь МОРКВА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Керівники: </a:t>
            </a:r>
            <a:r>
              <a:rPr lang="uk-UA" altLang="uk-UA" dirty="0" err="1">
                <a:latin typeface="Times New Roman" panose="02020603050405020304" pitchFamily="18" charset="0"/>
                <a:cs typeface="Calibri" panose="020F0502020204030204" pitchFamily="34" charset="0"/>
              </a:rPr>
              <a:t>к</a:t>
            </a:r>
            <a:r>
              <a:rPr lang="uk-UA" altLang="uk-UA" dirty="0" err="1" smtClean="0">
                <a:latin typeface="Times New Roman" panose="02020603050405020304" pitchFamily="18" charset="0"/>
                <a:cs typeface="Calibri" panose="020F0502020204030204" pitchFamily="34" charset="0"/>
              </a:rPr>
              <a:t>.т.н</a:t>
            </a:r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.,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доц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.  Ігор ПАЛІЙЧУК</a:t>
            </a:r>
            <a:endParaRPr lang="uk-UA" altLang="uk-UA" dirty="0">
              <a:latin typeface="Times New Roman" panose="02020603050405020304" pitchFamily="18" charset="0"/>
              <a:cs typeface="Calibri" panose="020F0502020204030204" pitchFamily="34" charset="0"/>
            </a:endParaRPr>
          </a:p>
        </p:txBody>
      </p:sp>
      <p:sp>
        <p:nvSpPr>
          <p:cNvPr id="11" name="Прямоугольник 17"/>
          <p:cNvSpPr>
            <a:spLocks noChangeArrowheads="1"/>
          </p:cNvSpPr>
          <p:nvPr/>
        </p:nvSpPr>
        <p:spPr bwMode="auto">
          <a:xfrm>
            <a:off x="4239704" y="6488113"/>
            <a:ext cx="266496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/>
            <a:r>
              <a:rPr lang="uk-UA" altLang="uk-UA" dirty="0">
                <a:latin typeface="Times New Roman" panose="02020603050405020304" pitchFamily="18" charset="0"/>
                <a:cs typeface="Calibri" panose="020F0502020204030204" pitchFamily="34" charset="0"/>
              </a:rPr>
              <a:t>Івано-Франківськ  – </a:t>
            </a:r>
            <a:r>
              <a:rPr lang="uk-UA" altLang="uk-UA" dirty="0" smtClean="0">
                <a:latin typeface="Times New Roman" panose="02020603050405020304" pitchFamily="18" charset="0"/>
                <a:cs typeface="Calibri" panose="020F0502020204030204" pitchFamily="34" charset="0"/>
              </a:rPr>
              <a:t>2025</a:t>
            </a:r>
            <a:endParaRPr lang="uk-UA" altLang="uk-UA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16535" y="1459177"/>
            <a:ext cx="2286319" cy="2343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29396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72" y="0"/>
            <a:ext cx="9688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50336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72" y="0"/>
            <a:ext cx="9688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45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72" y="0"/>
            <a:ext cx="9688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65862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84" y="0"/>
            <a:ext cx="9703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3726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84" y="0"/>
            <a:ext cx="9703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4711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4184" y="0"/>
            <a:ext cx="97036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1417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939" y="0"/>
            <a:ext cx="968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1694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72" y="0"/>
            <a:ext cx="9688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82380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393" y="0"/>
            <a:ext cx="9689213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5609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72" y="0"/>
            <a:ext cx="9688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837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72" y="0"/>
            <a:ext cx="9688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16521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572" y="0"/>
            <a:ext cx="968885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016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73" y="0"/>
            <a:ext cx="4854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13796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73" y="0"/>
            <a:ext cx="4854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9448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8873" y="0"/>
            <a:ext cx="485425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676646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5111</TotalTime>
  <Words>71</Words>
  <Application>Microsoft Office PowerPoint</Application>
  <PresentationFormat>Широкоэкранный</PresentationFormat>
  <Paragraphs>25</Paragraphs>
  <Slides>16</Slides>
  <Notes>16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1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37</cp:revision>
  <dcterms:created xsi:type="dcterms:W3CDTF">2023-06-09T22:08:13Z</dcterms:created>
  <dcterms:modified xsi:type="dcterms:W3CDTF">2025-11-24T13:47:12Z</dcterms:modified>
</cp:coreProperties>
</file>