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8" r:id="rId11"/>
    <p:sldId id="269" r:id="rId12"/>
    <p:sldId id="270" r:id="rId13"/>
    <p:sldId id="267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uk-UA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5A3986B-EFCC-415C-B2B2-D5483E5732C3}" type="datetimeFigureOut">
              <a:rPr lang="uk-UA" smtClean="0"/>
              <a:pPr/>
              <a:t>09.11.2025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F7F56F-B312-4D0C-9EFB-6C72684A799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857232"/>
            <a:ext cx="7110322" cy="1126052"/>
          </a:xfrm>
          <a:prstGeom prst="rect">
            <a:avLst/>
          </a:prstGeom>
        </p:spPr>
        <p:txBody>
          <a:bodyPr wrap="square" lIns="48363" tIns="24181" rIns="48363" bIns="24181">
            <a:spAutoFit/>
          </a:bodyPr>
          <a:lstStyle/>
          <a:p>
            <a:pPr algn="ctr"/>
            <a:r>
              <a:rPr lang="uk-UA" altLang="uk-UA" sz="1400" b="1" dirty="0">
                <a:latin typeface="Arial Black" pitchFamily="34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sz="1400" dirty="0">
              <a:latin typeface="Arial Black" pitchFamily="34" charset="0"/>
              <a:cs typeface="Calibri" panose="020F0502020204030204" pitchFamily="34" charset="0"/>
            </a:endParaRPr>
          </a:p>
          <a:p>
            <a:pPr algn="ctr"/>
            <a:r>
              <a:rPr lang="ru-RU" altLang="uk-UA" sz="1400" dirty="0">
                <a:latin typeface="Arial Black" pitchFamily="34" charset="0"/>
                <a:cs typeface="Calibri" panose="020F0502020204030204" pitchFamily="34" charset="0"/>
              </a:rPr>
              <a:t>ІВАНО-ФРАНКІВСЬКИЙ НАЦІОНАЛЬНИЙ </a:t>
            </a:r>
            <a:r>
              <a:rPr lang="ru-RU" altLang="uk-UA" sz="1400" dirty="0" smtClean="0">
                <a:latin typeface="Arial Black" pitchFamily="34" charset="0"/>
                <a:cs typeface="Calibri" panose="020F0502020204030204" pitchFamily="34" charset="0"/>
              </a:rPr>
              <a:t>ТЕХНІЧНИЙ</a:t>
            </a:r>
          </a:p>
          <a:p>
            <a:pPr algn="ctr"/>
            <a:r>
              <a:rPr lang="ru-RU" altLang="uk-UA" sz="1400" dirty="0" smtClean="0">
                <a:latin typeface="Arial Black" pitchFamily="34" charset="0"/>
                <a:cs typeface="Calibri" panose="020F0502020204030204" pitchFamily="34" charset="0"/>
              </a:rPr>
              <a:t> </a:t>
            </a:r>
            <a:r>
              <a:rPr lang="ru-RU" altLang="uk-UA" sz="1400" dirty="0">
                <a:latin typeface="Arial Black" pitchFamily="34" charset="0"/>
                <a:cs typeface="Calibri" panose="020F0502020204030204" pitchFamily="34" charset="0"/>
              </a:rPr>
              <a:t>УНІВЕРСИТЕТ НАФТИ І ГАЗУ</a:t>
            </a:r>
            <a:endParaRPr lang="uk-UA" altLang="uk-UA" sz="1400" dirty="0">
              <a:latin typeface="Arial Black" pitchFamily="34" charset="0"/>
              <a:cs typeface="Calibri" panose="020F0502020204030204" pitchFamily="34" charset="0"/>
            </a:endParaRPr>
          </a:p>
          <a:p>
            <a:pPr algn="ctr"/>
            <a:r>
              <a:rPr lang="uk-UA" sz="1400" b="1" dirty="0" smtClean="0">
                <a:latin typeface="Arial Black" pitchFamily="34" charset="0"/>
              </a:rPr>
              <a:t>Інститут </a:t>
            </a:r>
            <a:r>
              <a:rPr lang="uk-UA" sz="1400" b="1" dirty="0">
                <a:latin typeface="Arial Black" pitchFamily="34" charset="0"/>
              </a:rPr>
              <a:t>архітектури та будівництва «</a:t>
            </a:r>
            <a:r>
              <a:rPr lang="uk-UA" sz="1400" b="1" dirty="0" err="1" smtClean="0">
                <a:latin typeface="Arial Black" pitchFamily="34" charset="0"/>
              </a:rPr>
              <a:t>ІФНТУНГ-ДонНАБА</a:t>
            </a:r>
            <a:endParaRPr lang="uk-UA" sz="1400" dirty="0">
              <a:latin typeface="Arial Black" pitchFamily="34" charset="0"/>
            </a:endParaRPr>
          </a:p>
          <a:p>
            <a:pPr algn="ctr"/>
            <a:r>
              <a:rPr lang="uk-UA" altLang="uk-UA" sz="1400" dirty="0" smtClean="0">
                <a:latin typeface="Arial Black" pitchFamily="34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400" dirty="0">
              <a:latin typeface="Arial Black" pitchFamily="34" charset="0"/>
              <a:cs typeface="Calibri" panose="020F0502020204030204" pitchFamily="34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500034" y="2571744"/>
            <a:ext cx="8018860" cy="32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МАГІСТЕРСЬКАРОБОТА</a:t>
            </a:r>
            <a:endParaRPr lang="uk-UA" altLang="uk-UA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071538" y="3214686"/>
            <a:ext cx="7048500" cy="1264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1900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тему: </a:t>
            </a:r>
          </a:p>
          <a:p>
            <a:pPr algn="ctr"/>
            <a:r>
              <a:rPr lang="uk-UA" sz="2000" b="1" dirty="0" smtClean="0"/>
              <a:t>«</a:t>
            </a:r>
            <a:r>
              <a:rPr lang="ru-RU" sz="2000" b="1" dirty="0" err="1" smtClean="0"/>
              <a:t>Дослідження</a:t>
            </a:r>
            <a:r>
              <a:rPr lang="ru-RU" sz="2000" b="1" dirty="0" smtClean="0"/>
              <a:t> та </a:t>
            </a:r>
            <a:r>
              <a:rPr lang="ru-RU" sz="2000" b="1" dirty="0" err="1" smtClean="0"/>
              <a:t>обґрунтування</a:t>
            </a:r>
            <a:r>
              <a:rPr lang="ru-RU" sz="2000" b="1" dirty="0" smtClean="0"/>
              <a:t> тепло </a:t>
            </a:r>
            <a:r>
              <a:rPr lang="ru-RU" sz="2000" b="1" dirty="0" err="1" smtClean="0"/>
              <a:t>ефективності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огороджувальних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конструкцій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автосервісу</a:t>
            </a:r>
            <a:r>
              <a:rPr lang="ru-RU" sz="2000" b="1" dirty="0" smtClean="0"/>
              <a:t> в </a:t>
            </a:r>
            <a:r>
              <a:rPr lang="ru-RU" sz="2000" b="1" dirty="0" err="1" smtClean="0"/>
              <a:t>Івано-Франківській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області</a:t>
            </a:r>
            <a:r>
              <a:rPr lang="uk-UA" sz="2000" b="1" dirty="0" smtClean="0"/>
              <a:t>»</a:t>
            </a:r>
            <a:endParaRPr lang="ru-RU" altLang="en-US" sz="1900" b="1" dirty="0">
              <a:highlight>
                <a:srgbClr val="FFFF00"/>
              </a:highlight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5357818" y="4572008"/>
            <a:ext cx="2821933" cy="41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200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</a:t>
            </a:r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студент:Архипенко С.О.</a:t>
            </a:r>
            <a:endParaRPr lang="uk-UA" altLang="uk-UA" sz="120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Керівник: </a:t>
            </a:r>
            <a:r>
              <a:rPr lang="uk-UA" altLang="uk-UA" sz="1200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к.т.н</a:t>
            </a:r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., доцент </a:t>
            </a:r>
            <a:r>
              <a:rPr lang="uk-UA" altLang="uk-UA" sz="1200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Андрусяк</a:t>
            </a:r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 А.В.</a:t>
            </a:r>
            <a:endParaRPr lang="uk-UA" altLang="uk-UA" sz="120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3714744" y="5143512"/>
            <a:ext cx="1752227" cy="2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20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2025</a:t>
            </a:r>
            <a:endParaRPr lang="uk-UA" altLang="uk-UA" sz="1200" dirty="0"/>
          </a:p>
        </p:txBody>
      </p:sp>
    </p:spTree>
    <p:extLst>
      <p:ext uri="{BB962C8B-B14F-4D97-AF65-F5344CB8AC3E}">
        <p14:creationId xmlns="" xmlns:p14="http://schemas.microsoft.com/office/powerpoint/2010/main" val="3832939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427014" cy="607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425711" cy="6073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348851" cy="602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285992"/>
            <a:ext cx="8229600" cy="1185858"/>
          </a:xfrm>
        </p:spPr>
        <p:txBody>
          <a:bodyPr/>
          <a:lstStyle/>
          <a:p>
            <a:pPr algn="ctr">
              <a:buNone/>
            </a:pPr>
            <a:r>
              <a:rPr lang="uk-UA" altLang="uk-UA" b="1" cap="all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Дякую з увагу!</a:t>
            </a:r>
            <a:endParaRPr lang="uk-UA" altLang="uk-UA" cap="all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8304458" cy="599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1347" y="214290"/>
            <a:ext cx="8546933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2495" y="285727"/>
            <a:ext cx="8597223" cy="628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8403923" cy="610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66" cy="6300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66932" cy="616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122" cy="621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1526"/>
            <a:ext cx="8429684" cy="617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53</TotalTime>
  <Words>57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2025-10-18T11:40:59Z</dcterms:created>
  <dcterms:modified xsi:type="dcterms:W3CDTF">2025-11-09T07:09:27Z</dcterms:modified>
</cp:coreProperties>
</file>