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0" r:id="rId2"/>
    <p:sldId id="270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C162D-32D1-4CDD-8F4A-18192AF4CFFE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86549-90A8-437B-AEC1-DD235CA1166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17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555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2649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1001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012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3306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9311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674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3215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029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482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96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935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3648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2840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5321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609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0336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895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560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2757-48B1-4470-9C65-20D35EE64000}" type="datetimeFigureOut">
              <a:rPr lang="uk-UA" smtClean="0"/>
              <a:t>30.05.2026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91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5063" y="215489"/>
            <a:ext cx="948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Інститут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та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«ІФНТУНГ-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»</a:t>
            </a:r>
          </a:p>
          <a:p>
            <a:pPr algn="ctr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552" y="1583097"/>
            <a:ext cx="1590675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-729794" y="3916947"/>
            <a:ext cx="106918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800" b="1" dirty="0">
                <a:latin typeface="Times New Roman" panose="02020603050405020304" pitchFamily="18" charset="0"/>
                <a:cs typeface="Calibri" panose="020F0502020204030204" pitchFamily="34" charset="0"/>
              </a:rPr>
              <a:t>БАКАЛАВРСЬКА РОБОТА</a:t>
            </a:r>
            <a:endParaRPr lang="uk-UA" altLang="uk-UA" sz="2800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-143848" y="4392657"/>
            <a:ext cx="9398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Реконструкція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добудовою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дитсадка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м.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Брошнів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-Осада</a:t>
            </a:r>
            <a:endParaRPr lang="ru-RU" altLang="en-US" sz="20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4238446" y="5263523"/>
            <a:ext cx="58808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студент Турчин Андрій Федорович</a:t>
            </a:r>
          </a:p>
          <a:p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., доц. 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Палійчук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 І.І.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3222672" y="6488668"/>
            <a:ext cx="2664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2026</a:t>
            </a:r>
            <a:endParaRPr lang="uk-UA" alt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536" y="1459178"/>
            <a:ext cx="2286319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3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0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387"/>
            <a:ext cx="9144000" cy="650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83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326"/>
            <a:ext cx="9144000" cy="642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52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01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79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488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5113</TotalTime>
  <Words>59</Words>
  <Application>Microsoft Office PowerPoint</Application>
  <PresentationFormat>Экран (4:3)</PresentationFormat>
  <Paragraphs>17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2023-06-09T22:08:13Z</dcterms:created>
  <dcterms:modified xsi:type="dcterms:W3CDTF">2026-05-30T12:43:28Z</dcterms:modified>
</cp:coreProperties>
</file>