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22"/>
  </p:notesMasterIdLst>
  <p:sldIdLst>
    <p:sldId id="260" r:id="rId2"/>
    <p:sldId id="270" r:id="rId3"/>
    <p:sldId id="258" r:id="rId4"/>
    <p:sldId id="259" r:id="rId5"/>
    <p:sldId id="261" r:id="rId6"/>
    <p:sldId id="263" r:id="rId7"/>
    <p:sldId id="264" r:id="rId8"/>
    <p:sldId id="267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C162D-32D1-4CDD-8F4A-18192AF4CFFE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86549-90A8-437B-AEC1-DD235CA1166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217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7555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20924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2739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4309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09339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3873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49405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59597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96276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25730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2741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26493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5448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1001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012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3306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674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3215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4994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2770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304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29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8871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053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218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2719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3486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6042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7464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8119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3830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2757-48B1-4470-9C65-20D35EE64000}" type="datetimeFigureOut">
              <a:rPr lang="uk-UA" smtClean="0"/>
              <a:t>29.11.2025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577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4957" y="172129"/>
            <a:ext cx="9480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Інститут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та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будівництва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''ІФНТУНГ-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'' </a:t>
            </a:r>
            <a:endParaRPr lang="ru-RU" altLang="uk-UA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552" y="1583097"/>
            <a:ext cx="1590675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-790754" y="3889375"/>
            <a:ext cx="106918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2800" b="1" dirty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 РОБОТА</a:t>
            </a:r>
            <a:endParaRPr lang="uk-UA" altLang="uk-UA" sz="2800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82879" y="4640212"/>
            <a:ext cx="869954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</a:t>
            </a:r>
            <a:r>
              <a:rPr lang="uk-UA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тему :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Будівництво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станції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технічного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обслуговування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 у м.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Заліщики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з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дослідженням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напружено-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деформованого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стану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зварних</a:t>
            </a:r>
            <a:r>
              <a:rPr lang="ru-RU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з’єднань</a:t>
            </a:r>
            <a:endParaRPr lang="ru-RU" altLang="en-US" sz="20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4675174" y="5460590"/>
            <a:ext cx="58808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студент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Грицак М.М.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Керівники: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.т.н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., 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проф. 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Артим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 В.І.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2715704" y="6488113"/>
            <a:ext cx="2664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2025</a:t>
            </a:r>
            <a:endParaRPr lang="uk-UA" alt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536" y="1459178"/>
            <a:ext cx="2286319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93"/>
            <a:ext cx="9144000" cy="6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188" y="0"/>
            <a:ext cx="48556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8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93"/>
            <a:ext cx="9144000" cy="6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12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93"/>
            <a:ext cx="9144000" cy="6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9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0689"/>
            <a:ext cx="9144000" cy="589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9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93"/>
            <a:ext cx="9144000" cy="6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54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93"/>
            <a:ext cx="9144000" cy="6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24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93"/>
            <a:ext cx="9144000" cy="6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35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670" y="0"/>
            <a:ext cx="48466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9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481"/>
            <a:ext cx="9144000" cy="647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40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9336" y="400594"/>
            <a:ext cx="8725990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Актуальність теми магістерської роботи зумовлена необхідністю розвитку </a:t>
            </a:r>
            <a:r>
              <a:rPr lang="uk-UA" sz="19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автосервісної</a:t>
            </a:r>
            <a:r>
              <a:rPr lang="uk-UA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інфраструктури</a:t>
            </a: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ключових транспортних точках, таких як м. Заліщики. Спорудження сучасної </a:t>
            </a:r>
            <a:r>
              <a:rPr lang="uk-UA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Станції технічного обслуговування (СТО)</a:t>
            </a: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вимагає застосування ефективних конструктивних рішень, які часто базуються на </a:t>
            </a:r>
            <a:r>
              <a:rPr lang="uk-UA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металевих каркасах</a:t>
            </a: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що забезпечують великі прольоти, швидкість монтажу та економічність.</a:t>
            </a:r>
          </a:p>
          <a:p>
            <a:pPr indent="450215" algn="just">
              <a:spcAft>
                <a:spcPts val="0"/>
              </a:spcAft>
            </a:pP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Критичним чинником, що визначає </a:t>
            </a:r>
            <a:r>
              <a:rPr lang="uk-UA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надійність, несучу здатність та довговічність</a:t>
            </a: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металевих конструкцій, є якість та міцність </a:t>
            </a:r>
            <a:r>
              <a:rPr lang="uk-UA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зварних з’єднань</a:t>
            </a: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Традиційний розрахунок зварних швів за спрощеними формулами не завжди повністю відображає складний </a:t>
            </a:r>
            <a:r>
              <a:rPr lang="uk-UA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напружено-деформований стан (НДС)</a:t>
            </a: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особливо в умовах концентрації напружень, що виникає в місцях з’єднання елементів.</a:t>
            </a:r>
          </a:p>
          <a:p>
            <a:pPr indent="450215" algn="just">
              <a:spcAft>
                <a:spcPts val="0"/>
              </a:spcAft>
            </a:pP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Застосування </a:t>
            </a:r>
            <a:r>
              <a:rPr lang="uk-UA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сучасних методів чисельного моделювання</a:t>
            </a: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зокрема методу кінцевих елементів (МКЕ), дозволяє провести детальний аналіз НДС зварних швів, оцінити їхню міцність, прогнозувати зону пластичних деформацій та запобігти передчасному руйнуванню.</a:t>
            </a:r>
          </a:p>
          <a:p>
            <a:pPr indent="450215" algn="just">
              <a:spcAft>
                <a:spcPts val="0"/>
              </a:spcAft>
            </a:pPr>
            <a:r>
              <a:rPr lang="uk-UA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 роботи:</a:t>
            </a: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розробити проєкт будівництва СТО у м. Заліщики та провести </a:t>
            </a:r>
            <a:r>
              <a:rPr lang="uk-UA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 напружено-деформованого стану критичних зварних з’єднань</a:t>
            </a: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металевого каркаса за допомогою чисельного моделювання.</a:t>
            </a:r>
          </a:p>
          <a:p>
            <a:pPr indent="450215" algn="just">
              <a:spcAft>
                <a:spcPts val="0"/>
              </a:spcAft>
            </a:pPr>
            <a:r>
              <a:rPr lang="uk-UA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Об'єкт дослідження:</a:t>
            </a: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несучі конструкції (металевий каркас) СТО.</a:t>
            </a:r>
          </a:p>
          <a:p>
            <a:pPr indent="450215" algn="just">
              <a:spcAft>
                <a:spcPts val="0"/>
              </a:spcAft>
            </a:pPr>
            <a:r>
              <a:rPr lang="uk-UA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 дослідження:</a:t>
            </a:r>
            <a:r>
              <a:rPr lang="uk-UA" sz="19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розподіл напружень, деформації та несуча здатність зварних з’єднань металевих елементів каркаса.</a:t>
            </a:r>
            <a:endParaRPr lang="uk-UA" sz="1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238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490"/>
            <a:ext cx="9144000" cy="645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99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917"/>
            <a:ext cx="9144000" cy="647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09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893"/>
            <a:ext cx="9144000" cy="646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83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140"/>
            <a:ext cx="9144000" cy="640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52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022"/>
            <a:ext cx="9144000" cy="617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79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435"/>
            <a:ext cx="9144000" cy="641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48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670" y="0"/>
            <a:ext cx="48466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66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670" y="0"/>
            <a:ext cx="48466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336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5126</TotalTime>
  <Words>266</Words>
  <Application>Microsoft Office PowerPoint</Application>
  <PresentationFormat>Экран (4:3)</PresentationFormat>
  <Paragraphs>35</Paragraphs>
  <Slides>20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41</cp:revision>
  <dcterms:created xsi:type="dcterms:W3CDTF">2023-06-09T22:08:13Z</dcterms:created>
  <dcterms:modified xsi:type="dcterms:W3CDTF">2025-11-29T10:38:26Z</dcterms:modified>
</cp:coreProperties>
</file>